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32.jpg" ContentType="image/jpg"/>
  <Override PartName="/ppt/media/image333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860" r:id="rId5"/>
    <p:sldMasterId id="2147483752" r:id="rId6"/>
    <p:sldMasterId id="2147483890" r:id="rId7"/>
    <p:sldMasterId id="2147483891" r:id="rId8"/>
    <p:sldMasterId id="2147483711" r:id="rId9"/>
    <p:sldMasterId id="2147483913" r:id="rId10"/>
    <p:sldMasterId id="2147483943" r:id="rId11"/>
  </p:sldMasterIdLst>
  <p:notesMasterIdLst>
    <p:notesMasterId r:id="rId180"/>
  </p:notesMasterIdLst>
  <p:handoutMasterIdLst>
    <p:handoutMasterId r:id="rId181"/>
  </p:handoutMasterIdLst>
  <p:sldIdLst>
    <p:sldId id="357" r:id="rId12"/>
    <p:sldId id="376" r:id="rId13"/>
    <p:sldId id="383" r:id="rId14"/>
    <p:sldId id="5054" r:id="rId15"/>
    <p:sldId id="5055" r:id="rId16"/>
    <p:sldId id="2076138157" r:id="rId17"/>
    <p:sldId id="384" r:id="rId18"/>
    <p:sldId id="5080" r:id="rId19"/>
    <p:sldId id="5082" r:id="rId20"/>
    <p:sldId id="358" r:id="rId21"/>
    <p:sldId id="386" r:id="rId22"/>
    <p:sldId id="423" r:id="rId23"/>
    <p:sldId id="387" r:id="rId24"/>
    <p:sldId id="388" r:id="rId25"/>
    <p:sldId id="390" r:id="rId26"/>
    <p:sldId id="391" r:id="rId27"/>
    <p:sldId id="392" r:id="rId28"/>
    <p:sldId id="422" r:id="rId29"/>
    <p:sldId id="5056" r:id="rId30"/>
    <p:sldId id="1290" r:id="rId31"/>
    <p:sldId id="1284" r:id="rId32"/>
    <p:sldId id="2570" r:id="rId33"/>
    <p:sldId id="1270" r:id="rId34"/>
    <p:sldId id="1283" r:id="rId35"/>
    <p:sldId id="2576" r:id="rId36"/>
    <p:sldId id="2575" r:id="rId37"/>
    <p:sldId id="2586" r:id="rId38"/>
    <p:sldId id="2587" r:id="rId39"/>
    <p:sldId id="2577" r:id="rId40"/>
    <p:sldId id="2588" r:id="rId41"/>
    <p:sldId id="2578" r:id="rId42"/>
    <p:sldId id="2589" r:id="rId43"/>
    <p:sldId id="2579" r:id="rId44"/>
    <p:sldId id="2580" r:id="rId45"/>
    <p:sldId id="2583" r:id="rId46"/>
    <p:sldId id="2584" r:id="rId47"/>
    <p:sldId id="2585" r:id="rId48"/>
    <p:sldId id="411" r:id="rId49"/>
    <p:sldId id="403" r:id="rId50"/>
    <p:sldId id="413" r:id="rId51"/>
    <p:sldId id="268" r:id="rId52"/>
    <p:sldId id="414" r:id="rId53"/>
    <p:sldId id="415" r:id="rId54"/>
    <p:sldId id="416" r:id="rId55"/>
    <p:sldId id="401" r:id="rId56"/>
    <p:sldId id="394" r:id="rId57"/>
    <p:sldId id="5081" r:id="rId58"/>
    <p:sldId id="379" r:id="rId59"/>
    <p:sldId id="375" r:id="rId60"/>
    <p:sldId id="5057" r:id="rId61"/>
    <p:sldId id="429" r:id="rId62"/>
    <p:sldId id="428" r:id="rId63"/>
    <p:sldId id="5058" r:id="rId64"/>
    <p:sldId id="439" r:id="rId65"/>
    <p:sldId id="5059" r:id="rId66"/>
    <p:sldId id="5060" r:id="rId67"/>
    <p:sldId id="393" r:id="rId68"/>
    <p:sldId id="380" r:id="rId69"/>
    <p:sldId id="377" r:id="rId70"/>
    <p:sldId id="385" r:id="rId71"/>
    <p:sldId id="445" r:id="rId72"/>
    <p:sldId id="378" r:id="rId73"/>
    <p:sldId id="446" r:id="rId74"/>
    <p:sldId id="395" r:id="rId75"/>
    <p:sldId id="424" r:id="rId76"/>
    <p:sldId id="396" r:id="rId77"/>
    <p:sldId id="443" r:id="rId78"/>
    <p:sldId id="5061" r:id="rId79"/>
    <p:sldId id="441" r:id="rId80"/>
    <p:sldId id="399" r:id="rId81"/>
    <p:sldId id="400" r:id="rId82"/>
    <p:sldId id="5062" r:id="rId83"/>
    <p:sldId id="5063" r:id="rId84"/>
    <p:sldId id="5064" r:id="rId85"/>
    <p:sldId id="444" r:id="rId86"/>
    <p:sldId id="5065" r:id="rId87"/>
    <p:sldId id="442" r:id="rId88"/>
    <p:sldId id="5066" r:id="rId89"/>
    <p:sldId id="5067" r:id="rId90"/>
    <p:sldId id="5068" r:id="rId91"/>
    <p:sldId id="5069" r:id="rId92"/>
    <p:sldId id="5070" r:id="rId93"/>
    <p:sldId id="5071" r:id="rId94"/>
    <p:sldId id="5072" r:id="rId95"/>
    <p:sldId id="2076138155" r:id="rId96"/>
    <p:sldId id="2076138156" r:id="rId97"/>
    <p:sldId id="381" r:id="rId98"/>
    <p:sldId id="382" r:id="rId99"/>
    <p:sldId id="5073" r:id="rId100"/>
    <p:sldId id="427" r:id="rId101"/>
    <p:sldId id="389" r:id="rId102"/>
    <p:sldId id="398" r:id="rId103"/>
    <p:sldId id="5074" r:id="rId104"/>
    <p:sldId id="397" r:id="rId105"/>
    <p:sldId id="5075" r:id="rId106"/>
    <p:sldId id="5076" r:id="rId107"/>
    <p:sldId id="5077" r:id="rId108"/>
    <p:sldId id="402" r:id="rId109"/>
    <p:sldId id="5083" r:id="rId110"/>
    <p:sldId id="5084" r:id="rId111"/>
    <p:sldId id="5086" r:id="rId112"/>
    <p:sldId id="1305" r:id="rId113"/>
    <p:sldId id="1296" r:id="rId114"/>
    <p:sldId id="1225" r:id="rId115"/>
    <p:sldId id="257" r:id="rId116"/>
    <p:sldId id="5085" r:id="rId117"/>
    <p:sldId id="5087" r:id="rId118"/>
    <p:sldId id="847" r:id="rId119"/>
    <p:sldId id="1166" r:id="rId120"/>
    <p:sldId id="1251" r:id="rId121"/>
    <p:sldId id="1043" r:id="rId122"/>
    <p:sldId id="2076138139" r:id="rId123"/>
    <p:sldId id="1164" r:id="rId124"/>
    <p:sldId id="1095" r:id="rId125"/>
    <p:sldId id="2076138141" r:id="rId126"/>
    <p:sldId id="2076138158" r:id="rId127"/>
    <p:sldId id="2076138138" r:id="rId128"/>
    <p:sldId id="2076138140" r:id="rId129"/>
    <p:sldId id="1052" r:id="rId130"/>
    <p:sldId id="1252" r:id="rId131"/>
    <p:sldId id="1161" r:id="rId132"/>
    <p:sldId id="5088" r:id="rId133"/>
    <p:sldId id="2076138148" r:id="rId134"/>
    <p:sldId id="2076138150" r:id="rId135"/>
    <p:sldId id="2076138144" r:id="rId136"/>
    <p:sldId id="2076138145" r:id="rId137"/>
    <p:sldId id="2076138149" r:id="rId138"/>
    <p:sldId id="878" r:id="rId139"/>
    <p:sldId id="879" r:id="rId140"/>
    <p:sldId id="880" r:id="rId141"/>
    <p:sldId id="912" r:id="rId142"/>
    <p:sldId id="2076138151" r:id="rId143"/>
    <p:sldId id="676" r:id="rId144"/>
    <p:sldId id="656" r:id="rId145"/>
    <p:sldId id="2076138159" r:id="rId146"/>
    <p:sldId id="668" r:id="rId147"/>
    <p:sldId id="909" r:id="rId148"/>
    <p:sldId id="279" r:id="rId149"/>
    <p:sldId id="1278" r:id="rId150"/>
    <p:sldId id="1277" r:id="rId151"/>
    <p:sldId id="1276" r:id="rId152"/>
    <p:sldId id="908" r:id="rId153"/>
    <p:sldId id="2076138153" r:id="rId154"/>
    <p:sldId id="889" r:id="rId155"/>
    <p:sldId id="892" r:id="rId156"/>
    <p:sldId id="910" r:id="rId157"/>
    <p:sldId id="675" r:id="rId158"/>
    <p:sldId id="285" r:id="rId159"/>
    <p:sldId id="665" r:id="rId160"/>
    <p:sldId id="725" r:id="rId161"/>
    <p:sldId id="2076138152" r:id="rId162"/>
    <p:sldId id="2076138147" r:id="rId163"/>
    <p:sldId id="678" r:id="rId164"/>
    <p:sldId id="524" r:id="rId165"/>
    <p:sldId id="669" r:id="rId166"/>
    <p:sldId id="671" r:id="rId167"/>
    <p:sldId id="526" r:id="rId168"/>
    <p:sldId id="527" r:id="rId169"/>
    <p:sldId id="673" r:id="rId170"/>
    <p:sldId id="672" r:id="rId171"/>
    <p:sldId id="657" r:id="rId172"/>
    <p:sldId id="2076138146" r:id="rId173"/>
    <p:sldId id="917" r:id="rId174"/>
    <p:sldId id="885" r:id="rId175"/>
    <p:sldId id="662" r:id="rId176"/>
    <p:sldId id="919" r:id="rId177"/>
    <p:sldId id="5079" r:id="rId178"/>
    <p:sldId id="368" r:id="rId17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239652-8482-435A-9D5D-5EF1D95668CE}">
          <p14:sldIdLst>
            <p14:sldId id="357"/>
            <p14:sldId id="376"/>
            <p14:sldId id="383"/>
            <p14:sldId id="5054"/>
            <p14:sldId id="5055"/>
            <p14:sldId id="2076138157"/>
            <p14:sldId id="384"/>
          </p14:sldIdLst>
        </p14:section>
        <p14:section name="RDM and lifecycle" id="{742F2BCF-6054-4431-A54B-23DBF97388D7}">
          <p14:sldIdLst>
            <p14:sldId id="5080"/>
            <p14:sldId id="5082"/>
            <p14:sldId id="358"/>
            <p14:sldId id="386"/>
            <p14:sldId id="423"/>
            <p14:sldId id="387"/>
          </p14:sldIdLst>
        </p14:section>
        <p14:section name="FAIR" id="{D18BFEC5-083E-4672-87B9-15360F0FB312}">
          <p14:sldIdLst>
            <p14:sldId id="388"/>
            <p14:sldId id="390"/>
            <p14:sldId id="391"/>
            <p14:sldId id="392"/>
            <p14:sldId id="422"/>
          </p14:sldIdLst>
        </p14:section>
        <p14:section name="DMP" id="{24174B1D-C7C1-4F77-860A-F8C50D226DB1}">
          <p14:sldIdLst>
            <p14:sldId id="5056"/>
            <p14:sldId id="1290"/>
            <p14:sldId id="1284"/>
            <p14:sldId id="2570"/>
            <p14:sldId id="1270"/>
            <p14:sldId id="1283"/>
            <p14:sldId id="2576"/>
            <p14:sldId id="2575"/>
            <p14:sldId id="2586"/>
            <p14:sldId id="2587"/>
            <p14:sldId id="2577"/>
            <p14:sldId id="2588"/>
            <p14:sldId id="2578"/>
            <p14:sldId id="2589"/>
            <p14:sldId id="2579"/>
            <p14:sldId id="2580"/>
            <p14:sldId id="2583"/>
            <p14:sldId id="2584"/>
            <p14:sldId id="2585"/>
          </p14:sldIdLst>
        </p14:section>
        <p14:section name="Why" id="{5FC7A256-CCBF-4688-A9F7-F73015D9B0A4}">
          <p14:sldIdLst>
            <p14:sldId id="411"/>
            <p14:sldId id="403"/>
            <p14:sldId id="413"/>
            <p14:sldId id="268"/>
            <p14:sldId id="414"/>
            <p14:sldId id="415"/>
            <p14:sldId id="416"/>
            <p14:sldId id="401"/>
            <p14:sldId id="394"/>
          </p14:sldIdLst>
        </p14:section>
        <p14:section name="Repositories" id="{30428B34-BE69-469C-940B-6B55042463D2}">
          <p14:sldIdLst>
            <p14:sldId id="5081"/>
            <p14:sldId id="379"/>
            <p14:sldId id="375"/>
            <p14:sldId id="5057"/>
            <p14:sldId id="429"/>
            <p14:sldId id="428"/>
            <p14:sldId id="5058"/>
            <p14:sldId id="439"/>
            <p14:sldId id="5059"/>
            <p14:sldId id="5060"/>
            <p14:sldId id="393"/>
            <p14:sldId id="380"/>
            <p14:sldId id="377"/>
            <p14:sldId id="385"/>
            <p14:sldId id="445"/>
            <p14:sldId id="378"/>
            <p14:sldId id="446"/>
            <p14:sldId id="395"/>
            <p14:sldId id="424"/>
            <p14:sldId id="396"/>
            <p14:sldId id="443"/>
            <p14:sldId id="5061"/>
            <p14:sldId id="441"/>
            <p14:sldId id="399"/>
            <p14:sldId id="400"/>
            <p14:sldId id="5062"/>
            <p14:sldId id="5063"/>
            <p14:sldId id="5064"/>
            <p14:sldId id="444"/>
            <p14:sldId id="5065"/>
            <p14:sldId id="442"/>
            <p14:sldId id="5066"/>
            <p14:sldId id="5067"/>
            <p14:sldId id="5068"/>
            <p14:sldId id="5069"/>
            <p14:sldId id="5070"/>
            <p14:sldId id="5071"/>
            <p14:sldId id="5072"/>
            <p14:sldId id="2076138155"/>
            <p14:sldId id="2076138156"/>
            <p14:sldId id="381"/>
            <p14:sldId id="382"/>
            <p14:sldId id="5073"/>
            <p14:sldId id="427"/>
            <p14:sldId id="389"/>
            <p14:sldId id="398"/>
            <p14:sldId id="5074"/>
            <p14:sldId id="397"/>
            <p14:sldId id="5075"/>
            <p14:sldId id="5076"/>
            <p14:sldId id="5077"/>
          </p14:sldIdLst>
        </p14:section>
        <p14:section name="Break" id="{E46FEBE3-90E0-4609-88D3-460B8F6AEF21}">
          <p14:sldIdLst>
            <p14:sldId id="402"/>
          </p14:sldIdLst>
        </p14:section>
        <p14:section name="Data description" id="{DDC7CB8A-0451-4A26-B488-FBFFC7DAD46A}">
          <p14:sldIdLst>
            <p14:sldId id="5083"/>
            <p14:sldId id="5084"/>
            <p14:sldId id="5086"/>
            <p14:sldId id="1305"/>
            <p14:sldId id="1296"/>
            <p14:sldId id="1225"/>
            <p14:sldId id="257"/>
            <p14:sldId id="5085"/>
            <p14:sldId id="5087"/>
            <p14:sldId id="847"/>
            <p14:sldId id="1166"/>
            <p14:sldId id="1251"/>
            <p14:sldId id="1043"/>
            <p14:sldId id="2076138139"/>
            <p14:sldId id="1164"/>
            <p14:sldId id="1095"/>
            <p14:sldId id="2076138141"/>
            <p14:sldId id="2076138158"/>
            <p14:sldId id="2076138138"/>
            <p14:sldId id="2076138140"/>
            <p14:sldId id="1052"/>
            <p14:sldId id="1252"/>
            <p14:sldId id="1161"/>
            <p14:sldId id="5088"/>
            <p14:sldId id="2076138148"/>
            <p14:sldId id="2076138150"/>
            <p14:sldId id="2076138144"/>
            <p14:sldId id="2076138145"/>
            <p14:sldId id="2076138149"/>
            <p14:sldId id="878"/>
            <p14:sldId id="879"/>
            <p14:sldId id="880"/>
            <p14:sldId id="912"/>
            <p14:sldId id="2076138151"/>
            <p14:sldId id="676"/>
            <p14:sldId id="656"/>
            <p14:sldId id="2076138159"/>
            <p14:sldId id="668"/>
            <p14:sldId id="909"/>
            <p14:sldId id="279"/>
            <p14:sldId id="1278"/>
            <p14:sldId id="1277"/>
            <p14:sldId id="1276"/>
            <p14:sldId id="908"/>
            <p14:sldId id="2076138153"/>
            <p14:sldId id="889"/>
            <p14:sldId id="892"/>
            <p14:sldId id="910"/>
            <p14:sldId id="675"/>
            <p14:sldId id="285"/>
            <p14:sldId id="665"/>
            <p14:sldId id="725"/>
            <p14:sldId id="2076138152"/>
            <p14:sldId id="2076138147"/>
            <p14:sldId id="678"/>
            <p14:sldId id="524"/>
            <p14:sldId id="669"/>
            <p14:sldId id="671"/>
            <p14:sldId id="526"/>
            <p14:sldId id="527"/>
            <p14:sldId id="673"/>
            <p14:sldId id="672"/>
            <p14:sldId id="657"/>
            <p14:sldId id="2076138146"/>
            <p14:sldId id="917"/>
            <p14:sldId id="885"/>
            <p14:sldId id="662"/>
            <p14:sldId id="919"/>
          </p14:sldIdLst>
        </p14:section>
        <p14:section name="End" id="{09FC1EDC-3BD4-4826-93EE-0C8EBFFA2311}">
          <p14:sldIdLst>
            <p14:sldId id="5079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D86320-BC27-A3DF-8CE0-E1433B891016}" name="Matheus Pereira da Cruz Gomes Lourenço" initials="ML" userId="S::matheus.lourenco_vib.be#ext#@ugentbe.onmicrosoft.com::ae6d5a95-b5a1-4d9c-8838-34e6fca5965f" providerId="AD"/>
  <p188:author id="{FBE647A1-DFDB-FA82-3F01-2F90D0389F67}" name="Laura Standaert" initials="LS" userId="S::lauralucia.standaert@ugent.be::57751787-d58b-49ec-bf32-1c6c653d8c17" providerId="AD"/>
  <p188:author id="{58311BA8-933E-02E3-D02C-66D699C11360}" name="Matheus Lourenço" initials="ML" userId="S::matheus.lourenco@vib.be::d44209e8-f0d6-4c43-b6b0-f6a25df566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F48"/>
    <a:srgbClr val="C2AFD0"/>
    <a:srgbClr val="ED4D6B"/>
    <a:srgbClr val="693B93"/>
    <a:srgbClr val="D1E4F7"/>
    <a:srgbClr val="617FC0"/>
    <a:srgbClr val="A1C1FF"/>
    <a:srgbClr val="CCEDED"/>
    <a:srgbClr val="E82E4F"/>
    <a:srgbClr val="002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4EE99-63E8-4C36-8BC8-8587918BDFFD}" v="2" dt="2025-11-13T12:21:1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0392" autoAdjust="0"/>
  </p:normalViewPr>
  <p:slideViewPr>
    <p:cSldViewPr snapToGrid="0">
      <p:cViewPr>
        <p:scale>
          <a:sx n="125" d="100"/>
          <a:sy n="125" d="100"/>
        </p:scale>
        <p:origin x="-1133" y="-1133"/>
      </p:cViewPr>
      <p:guideLst>
        <p:guide orient="horz" pos="686"/>
        <p:guide pos="551"/>
      </p:guideLst>
    </p:cSldViewPr>
  </p:slideViewPr>
  <p:notesTextViewPr>
    <p:cViewPr>
      <p:scale>
        <a:sx n="3" d="2"/>
        <a:sy n="3" d="2"/>
      </p:scale>
      <p:origin x="0" y="-5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6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63" Type="http://schemas.openxmlformats.org/officeDocument/2006/relationships/slide" Target="slides/slide52.xml"/><Relationship Id="rId84" Type="http://schemas.openxmlformats.org/officeDocument/2006/relationships/slide" Target="slides/slide73.xml"/><Relationship Id="rId138" Type="http://schemas.openxmlformats.org/officeDocument/2006/relationships/slide" Target="slides/slide127.xml"/><Relationship Id="rId159" Type="http://schemas.openxmlformats.org/officeDocument/2006/relationships/slide" Target="slides/slide148.xml"/><Relationship Id="rId170" Type="http://schemas.openxmlformats.org/officeDocument/2006/relationships/slide" Target="slides/slide159.xml"/><Relationship Id="rId107" Type="http://schemas.openxmlformats.org/officeDocument/2006/relationships/slide" Target="slides/slide96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53" Type="http://schemas.openxmlformats.org/officeDocument/2006/relationships/slide" Target="slides/slide42.xml"/><Relationship Id="rId74" Type="http://schemas.openxmlformats.org/officeDocument/2006/relationships/slide" Target="slides/slide63.xml"/><Relationship Id="rId128" Type="http://schemas.openxmlformats.org/officeDocument/2006/relationships/slide" Target="slides/slide117.xml"/><Relationship Id="rId149" Type="http://schemas.openxmlformats.org/officeDocument/2006/relationships/slide" Target="slides/slide138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4.xml"/><Relationship Id="rId160" Type="http://schemas.openxmlformats.org/officeDocument/2006/relationships/slide" Target="slides/slide149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11.xml"/><Relationship Id="rId43" Type="http://schemas.openxmlformats.org/officeDocument/2006/relationships/slide" Target="slides/slide32.xml"/><Relationship Id="rId64" Type="http://schemas.openxmlformats.org/officeDocument/2006/relationships/slide" Target="slides/slide53.xml"/><Relationship Id="rId118" Type="http://schemas.openxmlformats.org/officeDocument/2006/relationships/slide" Target="slides/slide107.xml"/><Relationship Id="rId139" Type="http://schemas.openxmlformats.org/officeDocument/2006/relationships/slide" Target="slides/slide128.xml"/><Relationship Id="rId85" Type="http://schemas.openxmlformats.org/officeDocument/2006/relationships/slide" Target="slides/slide74.xml"/><Relationship Id="rId150" Type="http://schemas.openxmlformats.org/officeDocument/2006/relationships/slide" Target="slides/slide139.xml"/><Relationship Id="rId171" Type="http://schemas.openxmlformats.org/officeDocument/2006/relationships/slide" Target="slides/slide160.xml"/><Relationship Id="rId12" Type="http://schemas.openxmlformats.org/officeDocument/2006/relationships/slide" Target="slides/slide1.xml"/><Relationship Id="rId33" Type="http://schemas.openxmlformats.org/officeDocument/2006/relationships/slide" Target="slides/slide22.xml"/><Relationship Id="rId108" Type="http://schemas.openxmlformats.org/officeDocument/2006/relationships/slide" Target="slides/slide97.xml"/><Relationship Id="rId129" Type="http://schemas.openxmlformats.org/officeDocument/2006/relationships/slide" Target="slides/slide118.xml"/><Relationship Id="rId54" Type="http://schemas.openxmlformats.org/officeDocument/2006/relationships/slide" Target="slides/slide43.xml"/><Relationship Id="rId75" Type="http://schemas.openxmlformats.org/officeDocument/2006/relationships/slide" Target="slides/slide64.xml"/><Relationship Id="rId96" Type="http://schemas.openxmlformats.org/officeDocument/2006/relationships/slide" Target="slides/slide85.xml"/><Relationship Id="rId140" Type="http://schemas.openxmlformats.org/officeDocument/2006/relationships/slide" Target="slides/slide129.xml"/><Relationship Id="rId161" Type="http://schemas.openxmlformats.org/officeDocument/2006/relationships/slide" Target="slides/slide150.xml"/><Relationship Id="rId182" Type="http://schemas.openxmlformats.org/officeDocument/2006/relationships/presProps" Target="presProps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2.xml"/><Relationship Id="rId119" Type="http://schemas.openxmlformats.org/officeDocument/2006/relationships/slide" Target="slides/slide108.xml"/><Relationship Id="rId44" Type="http://schemas.openxmlformats.org/officeDocument/2006/relationships/slide" Target="slides/slide33.xml"/><Relationship Id="rId65" Type="http://schemas.openxmlformats.org/officeDocument/2006/relationships/slide" Target="slides/slide54.xml"/><Relationship Id="rId86" Type="http://schemas.openxmlformats.org/officeDocument/2006/relationships/slide" Target="slides/slide75.xml"/><Relationship Id="rId130" Type="http://schemas.openxmlformats.org/officeDocument/2006/relationships/slide" Target="slides/slide119.xml"/><Relationship Id="rId151" Type="http://schemas.openxmlformats.org/officeDocument/2006/relationships/slide" Target="slides/slide140.xml"/><Relationship Id="rId172" Type="http://schemas.openxmlformats.org/officeDocument/2006/relationships/slide" Target="slides/slide161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slide" Target="slides/slide9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slide" Target="slides/slide93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41" Type="http://schemas.openxmlformats.org/officeDocument/2006/relationships/slide" Target="slides/slide130.xml"/><Relationship Id="rId146" Type="http://schemas.openxmlformats.org/officeDocument/2006/relationships/slide" Target="slides/slide135.xml"/><Relationship Id="rId167" Type="http://schemas.openxmlformats.org/officeDocument/2006/relationships/slide" Target="slides/slide156.xml"/><Relationship Id="rId188" Type="http://schemas.microsoft.com/office/2018/10/relationships/authors" Target="author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162" Type="http://schemas.openxmlformats.org/officeDocument/2006/relationships/slide" Target="slides/slide151.xml"/><Relationship Id="rId183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110" Type="http://schemas.openxmlformats.org/officeDocument/2006/relationships/slide" Target="slides/slide99.xml"/><Relationship Id="rId115" Type="http://schemas.openxmlformats.org/officeDocument/2006/relationships/slide" Target="slides/slide104.xml"/><Relationship Id="rId131" Type="http://schemas.openxmlformats.org/officeDocument/2006/relationships/slide" Target="slides/slide120.xml"/><Relationship Id="rId136" Type="http://schemas.openxmlformats.org/officeDocument/2006/relationships/slide" Target="slides/slide125.xml"/><Relationship Id="rId157" Type="http://schemas.openxmlformats.org/officeDocument/2006/relationships/slide" Target="slides/slide146.xml"/><Relationship Id="rId178" Type="http://schemas.openxmlformats.org/officeDocument/2006/relationships/slide" Target="slides/slide167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52" Type="http://schemas.openxmlformats.org/officeDocument/2006/relationships/slide" Target="slides/slide141.xml"/><Relationship Id="rId173" Type="http://schemas.openxmlformats.org/officeDocument/2006/relationships/slide" Target="slides/slide162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slide" Target="slides/slide94.xml"/><Relationship Id="rId126" Type="http://schemas.openxmlformats.org/officeDocument/2006/relationships/slide" Target="slides/slide115.xml"/><Relationship Id="rId147" Type="http://schemas.openxmlformats.org/officeDocument/2006/relationships/slide" Target="slides/slide136.xml"/><Relationship Id="rId168" Type="http://schemas.openxmlformats.org/officeDocument/2006/relationships/slide" Target="slides/slide15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121" Type="http://schemas.openxmlformats.org/officeDocument/2006/relationships/slide" Target="slides/slide110.xml"/><Relationship Id="rId142" Type="http://schemas.openxmlformats.org/officeDocument/2006/relationships/slide" Target="slides/slide131.xml"/><Relationship Id="rId163" Type="http://schemas.openxmlformats.org/officeDocument/2006/relationships/slide" Target="slides/slide152.xml"/><Relationship Id="rId184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116" Type="http://schemas.openxmlformats.org/officeDocument/2006/relationships/slide" Target="slides/slide105.xml"/><Relationship Id="rId137" Type="http://schemas.openxmlformats.org/officeDocument/2006/relationships/slide" Target="slides/slide126.xml"/><Relationship Id="rId158" Type="http://schemas.openxmlformats.org/officeDocument/2006/relationships/slide" Target="slides/slide147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111" Type="http://schemas.openxmlformats.org/officeDocument/2006/relationships/slide" Target="slides/slide100.xml"/><Relationship Id="rId132" Type="http://schemas.openxmlformats.org/officeDocument/2006/relationships/slide" Target="slides/slide121.xml"/><Relationship Id="rId153" Type="http://schemas.openxmlformats.org/officeDocument/2006/relationships/slide" Target="slides/slide142.xml"/><Relationship Id="rId174" Type="http://schemas.openxmlformats.org/officeDocument/2006/relationships/slide" Target="slides/slide163.xml"/><Relationship Id="rId179" Type="http://schemas.openxmlformats.org/officeDocument/2006/relationships/slide" Target="slides/slide168.xml"/><Relationship Id="rId15" Type="http://schemas.openxmlformats.org/officeDocument/2006/relationships/slide" Target="slides/slide4.xml"/><Relationship Id="rId36" Type="http://schemas.openxmlformats.org/officeDocument/2006/relationships/slide" Target="slides/slide25.xml"/><Relationship Id="rId57" Type="http://schemas.openxmlformats.org/officeDocument/2006/relationships/slide" Target="slides/slide46.xml"/><Relationship Id="rId106" Type="http://schemas.openxmlformats.org/officeDocument/2006/relationships/slide" Target="slides/slide95.xml"/><Relationship Id="rId127" Type="http://schemas.openxmlformats.org/officeDocument/2006/relationships/slide" Target="slides/slide11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52" Type="http://schemas.openxmlformats.org/officeDocument/2006/relationships/slide" Target="slides/slide41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122" Type="http://schemas.openxmlformats.org/officeDocument/2006/relationships/slide" Target="slides/slide111.xml"/><Relationship Id="rId143" Type="http://schemas.openxmlformats.org/officeDocument/2006/relationships/slide" Target="slides/slide132.xml"/><Relationship Id="rId148" Type="http://schemas.openxmlformats.org/officeDocument/2006/relationships/slide" Target="slides/slide137.xml"/><Relationship Id="rId164" Type="http://schemas.openxmlformats.org/officeDocument/2006/relationships/slide" Target="slides/slide153.xml"/><Relationship Id="rId169" Type="http://schemas.openxmlformats.org/officeDocument/2006/relationships/slide" Target="slides/slide158.xml"/><Relationship Id="rId18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15.xml"/><Relationship Id="rId47" Type="http://schemas.openxmlformats.org/officeDocument/2006/relationships/slide" Target="slides/slide36.xml"/><Relationship Id="rId68" Type="http://schemas.openxmlformats.org/officeDocument/2006/relationships/slide" Target="slides/slide57.xml"/><Relationship Id="rId89" Type="http://schemas.openxmlformats.org/officeDocument/2006/relationships/slide" Target="slides/slide78.xml"/><Relationship Id="rId112" Type="http://schemas.openxmlformats.org/officeDocument/2006/relationships/slide" Target="slides/slide101.xml"/><Relationship Id="rId133" Type="http://schemas.openxmlformats.org/officeDocument/2006/relationships/slide" Target="slides/slide122.xml"/><Relationship Id="rId154" Type="http://schemas.openxmlformats.org/officeDocument/2006/relationships/slide" Target="slides/slide143.xml"/><Relationship Id="rId175" Type="http://schemas.openxmlformats.org/officeDocument/2006/relationships/slide" Target="slides/slide164.xml"/><Relationship Id="rId16" Type="http://schemas.openxmlformats.org/officeDocument/2006/relationships/slide" Target="slides/slide5.xml"/><Relationship Id="rId37" Type="http://schemas.openxmlformats.org/officeDocument/2006/relationships/slide" Target="slides/slide26.xml"/><Relationship Id="rId58" Type="http://schemas.openxmlformats.org/officeDocument/2006/relationships/slide" Target="slides/slide47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123" Type="http://schemas.openxmlformats.org/officeDocument/2006/relationships/slide" Target="slides/slide112.xml"/><Relationship Id="rId144" Type="http://schemas.openxmlformats.org/officeDocument/2006/relationships/slide" Target="slides/slide133.xml"/><Relationship Id="rId90" Type="http://schemas.openxmlformats.org/officeDocument/2006/relationships/slide" Target="slides/slide79.xml"/><Relationship Id="rId165" Type="http://schemas.openxmlformats.org/officeDocument/2006/relationships/slide" Target="slides/slide154.xml"/><Relationship Id="rId186" Type="http://schemas.microsoft.com/office/2016/11/relationships/changesInfo" Target="changesInfos/changesInfo1.xml"/><Relationship Id="rId27" Type="http://schemas.openxmlformats.org/officeDocument/2006/relationships/slide" Target="slides/slide16.xml"/><Relationship Id="rId48" Type="http://schemas.openxmlformats.org/officeDocument/2006/relationships/slide" Target="slides/slide37.xml"/><Relationship Id="rId69" Type="http://schemas.openxmlformats.org/officeDocument/2006/relationships/slide" Target="slides/slide58.xml"/><Relationship Id="rId113" Type="http://schemas.openxmlformats.org/officeDocument/2006/relationships/slide" Target="slides/slide102.xml"/><Relationship Id="rId134" Type="http://schemas.openxmlformats.org/officeDocument/2006/relationships/slide" Target="slides/slide123.xml"/><Relationship Id="rId80" Type="http://schemas.openxmlformats.org/officeDocument/2006/relationships/slide" Target="slides/slide69.xml"/><Relationship Id="rId155" Type="http://schemas.openxmlformats.org/officeDocument/2006/relationships/slide" Target="slides/slide144.xml"/><Relationship Id="rId176" Type="http://schemas.openxmlformats.org/officeDocument/2006/relationships/slide" Target="slides/slide165.xml"/><Relationship Id="rId17" Type="http://schemas.openxmlformats.org/officeDocument/2006/relationships/slide" Target="slides/slide6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slide" Target="slides/slide92.xml"/><Relationship Id="rId124" Type="http://schemas.openxmlformats.org/officeDocument/2006/relationships/slide" Target="slides/slide113.xml"/><Relationship Id="rId70" Type="http://schemas.openxmlformats.org/officeDocument/2006/relationships/slide" Target="slides/slide59.xml"/><Relationship Id="rId91" Type="http://schemas.openxmlformats.org/officeDocument/2006/relationships/slide" Target="slides/slide80.xml"/><Relationship Id="rId145" Type="http://schemas.openxmlformats.org/officeDocument/2006/relationships/slide" Target="slides/slide134.xml"/><Relationship Id="rId166" Type="http://schemas.openxmlformats.org/officeDocument/2006/relationships/slide" Target="slides/slide155.xml"/><Relationship Id="rId187" Type="http://schemas.microsoft.com/office/2015/10/relationships/revisionInfo" Target="revisionInfo.xml"/><Relationship Id="rId1" Type="http://schemas.openxmlformats.org/officeDocument/2006/relationships/customXml" Target="../customXml/item1.xml"/><Relationship Id="rId28" Type="http://schemas.openxmlformats.org/officeDocument/2006/relationships/slide" Target="slides/slide17.xml"/><Relationship Id="rId49" Type="http://schemas.openxmlformats.org/officeDocument/2006/relationships/slide" Target="slides/slide38.xml"/><Relationship Id="rId114" Type="http://schemas.openxmlformats.org/officeDocument/2006/relationships/slide" Target="slides/slide103.xml"/><Relationship Id="rId60" Type="http://schemas.openxmlformats.org/officeDocument/2006/relationships/slide" Target="slides/slide49.xml"/><Relationship Id="rId81" Type="http://schemas.openxmlformats.org/officeDocument/2006/relationships/slide" Target="slides/slide70.xml"/><Relationship Id="rId135" Type="http://schemas.openxmlformats.org/officeDocument/2006/relationships/slide" Target="slides/slide124.xml"/><Relationship Id="rId156" Type="http://schemas.openxmlformats.org/officeDocument/2006/relationships/slide" Target="slides/slide145.xml"/><Relationship Id="rId177" Type="http://schemas.openxmlformats.org/officeDocument/2006/relationships/slide" Target="slides/slide1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Pereira da Cruz Gomes Lourenço" userId="d44209e8-f0d6-4c43-b6b0-f6a25df56671" providerId="ADAL" clId="{9CAE576A-5E32-44DC-B1A0-4E8D44ED0D83}"/>
    <pc:docChg chg="undo custSel addSld delSld modSld sldOrd addSection delSection modSection">
      <pc:chgData name="Matheus Pereira da Cruz Gomes Lourenço" userId="d44209e8-f0d6-4c43-b6b0-f6a25df56671" providerId="ADAL" clId="{9CAE576A-5E32-44DC-B1A0-4E8D44ED0D83}" dt="2025-11-13T16:02:41.953" v="2843" actId="729"/>
      <pc:docMkLst>
        <pc:docMk/>
      </pc:docMkLst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084856208" sldId="257"/>
        </pc:sldMkLst>
        <pc:spChg chg="mod ord">
          <ac:chgData name="Matheus Pereira da Cruz Gomes Lourenço" userId="d44209e8-f0d6-4c43-b6b0-f6a25df56671" providerId="ADAL" clId="{9CAE576A-5E32-44DC-B1A0-4E8D44ED0D83}" dt="2025-11-02T20:52:52.120" v="1248" actId="27636"/>
          <ac:spMkLst>
            <pc:docMk/>
            <pc:sldMk cId="3084856208" sldId="257"/>
            <ac:spMk id="3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2T20:52:52.066" v="1247" actId="700"/>
          <ac:spMkLst>
            <pc:docMk/>
            <pc:sldMk cId="3084856208" sldId="257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2T20:52:52.066" v="1247" actId="700"/>
          <ac:spMkLst>
            <pc:docMk/>
            <pc:sldMk cId="3084856208" sldId="257"/>
            <ac:spMk id="8" creationId="{00000000-0000-0000-0000-000000000000}"/>
          </ac:spMkLst>
        </pc:spChg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0" sldId="268"/>
        </pc:sldMkLst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11428143" sldId="279"/>
        </pc:sldMkLst>
        <pc:spChg chg="mod ord">
          <ac:chgData name="Matheus Pereira da Cruz Gomes Lourenço" userId="d44209e8-f0d6-4c43-b6b0-f6a25df56671" providerId="ADAL" clId="{9CAE576A-5E32-44DC-B1A0-4E8D44ED0D83}" dt="2025-11-03T10:01:26.833" v="1881" actId="700"/>
          <ac:spMkLst>
            <pc:docMk/>
            <pc:sldMk cId="1511428143" sldId="279"/>
            <ac:spMk id="2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1:26.897" v="1882" actId="27636"/>
          <ac:spMkLst>
            <pc:docMk/>
            <pc:sldMk cId="1511428143" sldId="279"/>
            <ac:spMk id="3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1:26.833" v="1881" actId="700"/>
          <ac:spMkLst>
            <pc:docMk/>
            <pc:sldMk cId="1511428143" sldId="279"/>
            <ac:spMk id="4" creationId="{00000000-0000-0000-0000-000000000000}"/>
          </ac:spMkLst>
        </pc:spChg>
        <pc:picChg chg="mod">
          <ac:chgData name="Matheus Pereira da Cruz Gomes Lourenço" userId="d44209e8-f0d6-4c43-b6b0-f6a25df56671" providerId="ADAL" clId="{9CAE576A-5E32-44DC-B1A0-4E8D44ED0D83}" dt="2025-11-03T10:01:24.094" v="1880" actId="1076"/>
          <ac:picMkLst>
            <pc:docMk/>
            <pc:sldMk cId="1511428143" sldId="279"/>
            <ac:picMk id="5" creationId="{19F462E6-C14F-4267-A36E-3C3667F33CF0}"/>
          </ac:picMkLst>
        </pc:picChg>
        <pc:picChg chg="mod">
          <ac:chgData name="Matheus Pereira da Cruz Gomes Lourenço" userId="d44209e8-f0d6-4c43-b6b0-f6a25df56671" providerId="ADAL" clId="{9CAE576A-5E32-44DC-B1A0-4E8D44ED0D83}" dt="2025-11-03T10:01:22.589" v="1879" actId="1076"/>
          <ac:picMkLst>
            <pc:docMk/>
            <pc:sldMk cId="1511428143" sldId="279"/>
            <ac:picMk id="2050" creationId="{6226AB9B-C1C1-4078-83F7-692200A8E670}"/>
          </ac:picMkLst>
        </pc:picChg>
      </pc:sldChg>
      <pc:sldChg chg="delSp 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64850728" sldId="285"/>
        </pc:sldMkLst>
        <pc:spChg chg="mod ord">
          <ac:chgData name="Matheus Pereira da Cruz Gomes Lourenço" userId="d44209e8-f0d6-4c43-b6b0-f6a25df56671" providerId="ADAL" clId="{9CAE576A-5E32-44DC-B1A0-4E8D44ED0D83}" dt="2025-11-02T21:51:42.506" v="1833" actId="700"/>
          <ac:spMkLst>
            <pc:docMk/>
            <pc:sldMk cId="2164850728" sldId="285"/>
            <ac:spMk id="2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2:54:52.900" v="2241" actId="20577"/>
          <ac:spMkLst>
            <pc:docMk/>
            <pc:sldMk cId="2164850728" sldId="285"/>
            <ac:spMk id="3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42.506" v="1833" actId="700"/>
          <ac:spMkLst>
            <pc:docMk/>
            <pc:sldMk cId="2164850728" sldId="285"/>
            <ac:spMk id="4" creationId="{00000000-0000-0000-0000-000000000000}"/>
          </ac:spMkLst>
        </pc:spChg>
      </pc:sldChg>
      <pc:sldChg chg="add del mod modShow">
        <pc:chgData name="Matheus Pereira da Cruz Gomes Lourenço" userId="d44209e8-f0d6-4c43-b6b0-f6a25df56671" providerId="ADAL" clId="{9CAE576A-5E32-44DC-B1A0-4E8D44ED0D83}" dt="2025-11-02T20:20:03.451" v="1083" actId="47"/>
        <pc:sldMkLst>
          <pc:docMk/>
          <pc:sldMk cId="3239752806" sldId="295"/>
        </pc:sldMkLst>
      </pc:sldChg>
      <pc:sldChg chg="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3697723195" sldId="312"/>
        </pc:sldMkLst>
      </pc:sldChg>
      <pc:sldChg chg="modSp add del mod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121542908" sldId="313"/>
        </pc:sldMkLst>
      </pc:sldChg>
      <pc:sldChg chg="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860270958" sldId="314"/>
        </pc:sldMkLst>
      </pc:sldChg>
      <pc:sldChg chg="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1945166161" sldId="315"/>
        </pc:sldMkLst>
      </pc:sldChg>
      <pc:sldChg chg="addSp delSp modSp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650598174" sldId="357"/>
        </pc:sldMkLst>
        <pc:spChg chg="mod">
          <ac:chgData name="Matheus Pereira da Cruz Gomes Lourenço" userId="d44209e8-f0d6-4c43-b6b0-f6a25df56671" providerId="ADAL" clId="{9CAE576A-5E32-44DC-B1A0-4E8D44ED0D83}" dt="2025-11-02T15:22:04.869" v="29" actId="20577"/>
          <ac:spMkLst>
            <pc:docMk/>
            <pc:sldMk cId="3650598174" sldId="357"/>
            <ac:spMk id="2" creationId="{C521AB97-288C-4F00-ABB1-93DBE5AEE582}"/>
          </ac:spMkLst>
        </pc:spChg>
        <pc:spChg chg="mod">
          <ac:chgData name="Matheus Pereira da Cruz Gomes Lourenço" userId="d44209e8-f0d6-4c43-b6b0-f6a25df56671" providerId="ADAL" clId="{9CAE576A-5E32-44DC-B1A0-4E8D44ED0D83}" dt="2025-11-02T15:22:20.195" v="46" actId="6549"/>
          <ac:spMkLst>
            <pc:docMk/>
            <pc:sldMk cId="3650598174" sldId="357"/>
            <ac:spMk id="3" creationId="{AFBFA8EA-21F1-7152-4B51-2EB2EA3B59DB}"/>
          </ac:spMkLst>
        </pc:spChg>
        <pc:spChg chg="add mod">
          <ac:chgData name="Matheus Pereira da Cruz Gomes Lourenço" userId="d44209e8-f0d6-4c43-b6b0-f6a25df56671" providerId="ADAL" clId="{9CAE576A-5E32-44DC-B1A0-4E8D44ED0D83}" dt="2025-11-02T15:22:09.413" v="30" actId="478"/>
          <ac:spMkLst>
            <pc:docMk/>
            <pc:sldMk cId="3650598174" sldId="357"/>
            <ac:spMk id="8" creationId="{15667265-FF1D-F417-28D9-F8295F07C176}"/>
          </ac:spMkLst>
        </pc:spChg>
      </pc:sldChg>
      <pc:sldChg chg="modSp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354957376" sldId="358"/>
        </pc:sldMkLst>
        <pc:spChg chg="mod">
          <ac:chgData name="Matheus Pereira da Cruz Gomes Lourenço" userId="d44209e8-f0d6-4c43-b6b0-f6a25df56671" providerId="ADAL" clId="{9CAE576A-5E32-44DC-B1A0-4E8D44ED0D83}" dt="2025-11-02T20:17:16.344" v="1000" actId="20577"/>
          <ac:spMkLst>
            <pc:docMk/>
            <pc:sldMk cId="2354957376" sldId="358"/>
            <ac:spMk id="2" creationId="{4224B375-0331-66F8-29F7-5423F70F15EC}"/>
          </ac:spMkLst>
        </pc:spChg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23851026" sldId="36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178117576" sldId="375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59803014" sldId="376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77884668" sldId="377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581762642" sldId="37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248588529" sldId="379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967044115" sldId="380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29850220" sldId="381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56531341" sldId="382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78568736" sldId="383"/>
        </pc:sldMkLst>
      </pc:sldChg>
      <pc:sldChg chg="modSp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995614687" sldId="384"/>
        </pc:sldMkLst>
        <pc:spChg chg="mod">
          <ac:chgData name="Matheus Pereira da Cruz Gomes Lourenço" userId="d44209e8-f0d6-4c43-b6b0-f6a25df56671" providerId="ADAL" clId="{9CAE576A-5E32-44DC-B1A0-4E8D44ED0D83}" dt="2025-11-02T15:22:00.113" v="28" actId="20577"/>
          <ac:spMkLst>
            <pc:docMk/>
            <pc:sldMk cId="995614687" sldId="384"/>
            <ac:spMk id="2" creationId="{7B7A63CC-0F48-1E48-3885-A06701B1ADB7}"/>
          </ac:spMkLst>
        </pc:spChg>
        <pc:spChg chg="mod">
          <ac:chgData name="Matheus Pereira da Cruz Gomes Lourenço" userId="d44209e8-f0d6-4c43-b6b0-f6a25df56671" providerId="ADAL" clId="{9CAE576A-5E32-44DC-B1A0-4E8D44ED0D83}" dt="2025-11-02T15:23:30.963" v="141" actId="20577"/>
          <ac:spMkLst>
            <pc:docMk/>
            <pc:sldMk cId="995614687" sldId="384"/>
            <ac:spMk id="3" creationId="{4D6D88B8-7DA2-F82C-D8F8-F22AF2F86969}"/>
          </ac:spMkLst>
        </pc:sp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57399345" sldId="385"/>
        </pc:sldMkLst>
      </pc:sldChg>
      <pc:sldChg chg="modSp del mod">
        <pc:chgData name="Matheus Pereira da Cruz Gomes Lourenço" userId="d44209e8-f0d6-4c43-b6b0-f6a25df56671" providerId="ADAL" clId="{9CAE576A-5E32-44DC-B1A0-4E8D44ED0D83}" dt="2025-11-02T15:23:52.384" v="146" actId="47"/>
        <pc:sldMkLst>
          <pc:docMk/>
          <pc:sldMk cId="3011443563" sldId="385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295055700" sldId="386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281001394" sldId="387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85496766" sldId="38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33829110" sldId="389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062727502" sldId="390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084874663" sldId="391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8714264" sldId="392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003368404" sldId="393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360711784" sldId="394"/>
        </pc:sldMkLst>
      </pc:sldChg>
      <pc:sldChg chg="modSp 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94893502" sldId="395"/>
        </pc:sldMkLst>
        <pc:picChg chg="mod">
          <ac:chgData name="Matheus Pereira da Cruz Gomes Lourenço" userId="d44209e8-f0d6-4c43-b6b0-f6a25df56671" providerId="ADAL" clId="{9CAE576A-5E32-44DC-B1A0-4E8D44ED0D83}" dt="2025-11-03T21:53:08.839" v="2367"/>
          <ac:picMkLst>
            <pc:docMk/>
            <pc:sldMk cId="194893502" sldId="395"/>
            <ac:picMk id="5122" creationId="{1449ABC9-7278-F460-6CE6-9770C01BDFEB}"/>
          </ac:picMkLst>
        </pc:pic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37056402" sldId="396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106136498" sldId="397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488818870" sldId="39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088048911" sldId="399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38154617" sldId="400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395549583" sldId="401"/>
        </pc:sldMkLst>
      </pc:sldChg>
      <pc:sldChg chg="modSp add del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868282625" sldId="402"/>
        </pc:sldMkLst>
        <pc:spChg chg="mod">
          <ac:chgData name="Matheus Pereira da Cruz Gomes Lourenço" userId="d44209e8-f0d6-4c43-b6b0-f6a25df56671" providerId="ADAL" clId="{9CAE576A-5E32-44DC-B1A0-4E8D44ED0D83}" dt="2025-11-03T14:26:36.172" v="2278" actId="20577"/>
          <ac:spMkLst>
            <pc:docMk/>
            <pc:sldMk cId="1868282625" sldId="402"/>
            <ac:spMk id="5" creationId="{BE3A6597-37F8-D622-CEC5-E39A199FDE79}"/>
          </ac:spMkLst>
        </pc:spChg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757511099" sldId="403"/>
        </pc:sldMkLst>
      </pc:sldChg>
      <pc:sldChg chg="modSp del mod ord modTransition modShow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1369121314" sldId="404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3841799872" sldId="405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658322724" sldId="406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687012712" sldId="407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3964539845" sldId="408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365284743" sldId="409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3681755909" sldId="410"/>
        </pc:sldMkLst>
      </pc:sldChg>
      <pc:sldChg chg="modSp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039654719" sldId="411"/>
        </pc:sldMkLst>
        <pc:spChg chg="mod">
          <ac:chgData name="Matheus Pereira da Cruz Gomes Lourenço" userId="d44209e8-f0d6-4c43-b6b0-f6a25df56671" providerId="ADAL" clId="{9CAE576A-5E32-44DC-B1A0-4E8D44ED0D83}" dt="2025-11-02T15:25:24.432" v="154" actId="20577"/>
          <ac:spMkLst>
            <pc:docMk/>
            <pc:sldMk cId="3039654719" sldId="411"/>
            <ac:spMk id="3" creationId="{E33F531B-D650-CB5A-5DBB-F7706C130280}"/>
          </ac:spMkLst>
        </pc:spChg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23647132" sldId="412"/>
        </pc:sldMkLst>
      </pc:sldChg>
      <pc:sldChg chg="modSp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85754072" sldId="413"/>
        </pc:sldMkLst>
        <pc:spChg chg="mod">
          <ac:chgData name="Matheus Pereira da Cruz Gomes Lourenço" userId="d44209e8-f0d6-4c43-b6b0-f6a25df56671" providerId="ADAL" clId="{9CAE576A-5E32-44DC-B1A0-4E8D44ED0D83}" dt="2025-11-02T16:06:40.136" v="281" actId="20577"/>
          <ac:spMkLst>
            <pc:docMk/>
            <pc:sldMk cId="2485754072" sldId="413"/>
            <ac:spMk id="4" creationId="{E2D9BFD1-F54B-A57F-03BE-13B048210A57}"/>
          </ac:spMkLst>
        </pc:spChg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887521118" sldId="414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669142471" sldId="415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63883258" sldId="416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1141588276" sldId="417"/>
        </pc:sldMkLst>
      </pc:sldChg>
      <pc:sldChg chg="del">
        <pc:chgData name="Matheus Pereira da Cruz Gomes Lourenço" userId="d44209e8-f0d6-4c43-b6b0-f6a25df56671" providerId="ADAL" clId="{9CAE576A-5E32-44DC-B1A0-4E8D44ED0D83}" dt="2025-11-02T15:29:27.505" v="183" actId="47"/>
        <pc:sldMkLst>
          <pc:docMk/>
          <pc:sldMk cId="3071993473" sldId="419"/>
        </pc:sldMkLst>
      </pc:sldChg>
      <pc:sldChg chg="del">
        <pc:chgData name="Matheus Pereira da Cruz Gomes Lourenço" userId="d44209e8-f0d6-4c43-b6b0-f6a25df56671" providerId="ADAL" clId="{9CAE576A-5E32-44DC-B1A0-4E8D44ED0D83}" dt="2025-11-02T15:29:27.505" v="183" actId="47"/>
        <pc:sldMkLst>
          <pc:docMk/>
          <pc:sldMk cId="1249267448" sldId="420"/>
        </pc:sldMkLst>
      </pc:sldChg>
      <pc:sldChg chg="del ord modTransition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915117823" sldId="421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03358936" sldId="422"/>
        </pc:sldMkLst>
      </pc:sldChg>
      <pc:sldChg chg="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02762229" sldId="423"/>
        </pc:sldMkLst>
      </pc:sldChg>
      <pc:sldChg chg="delSp modSp 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021910855" sldId="424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797603428" sldId="427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800669157" sldId="42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09886376" sldId="429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28088812" sldId="439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581137027" sldId="441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691257238" sldId="442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65783856" sldId="443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374784190" sldId="444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600648967" sldId="445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89808027" sldId="446"/>
        </pc:sldMkLst>
      </pc:sldChg>
      <pc:sldChg chg="addSp delSp modSp add del mod modClrScheme chgLayout">
        <pc:chgData name="Matheus Pereira da Cruz Gomes Lourenço" userId="d44209e8-f0d6-4c43-b6b0-f6a25df56671" providerId="ADAL" clId="{9CAE576A-5E32-44DC-B1A0-4E8D44ED0D83}" dt="2025-11-02T21:43:15.595" v="1747" actId="47"/>
        <pc:sldMkLst>
          <pc:docMk/>
          <pc:sldMk cId="3724668409" sldId="509"/>
        </pc:sldMkLst>
      </pc:sldChg>
      <pc:sldChg chg="modSp add del mod modShow">
        <pc:chgData name="Matheus Pereira da Cruz Gomes Lourenço" userId="d44209e8-f0d6-4c43-b6b0-f6a25df56671" providerId="ADAL" clId="{9CAE576A-5E32-44DC-B1A0-4E8D44ED0D83}" dt="2025-11-03T10:13:50.043" v="1980" actId="47"/>
        <pc:sldMkLst>
          <pc:docMk/>
          <pc:sldMk cId="2604282310" sldId="522"/>
        </pc:sldMkLst>
      </pc:sldChg>
      <pc:sldChg chg="modSp 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955787202" sldId="524"/>
        </pc:sldMkLst>
        <pc:spChg chg="mod">
          <ac:chgData name="Matheus Pereira da Cruz Gomes Lourenço" userId="d44209e8-f0d6-4c43-b6b0-f6a25df56671" providerId="ADAL" clId="{9CAE576A-5E32-44DC-B1A0-4E8D44ED0D83}" dt="2025-11-02T21:39:26.191" v="1654"/>
          <ac:spMkLst>
            <pc:docMk/>
            <pc:sldMk cId="1955787202" sldId="524"/>
            <ac:spMk id="8" creationId="{00000000-0000-0000-0000-000000000000}"/>
          </ac:spMkLst>
        </pc:spChg>
        <pc:spChg chg="mod">
          <ac:chgData name="Matheus Pereira da Cruz Gomes Lourenço" userId="d44209e8-f0d6-4c43-b6b0-f6a25df56671" providerId="ADAL" clId="{9CAE576A-5E32-44DC-B1A0-4E8D44ED0D83}" dt="2025-11-03T10:09:57.858" v="1924" actId="1076"/>
          <ac:spMkLst>
            <pc:docMk/>
            <pc:sldMk cId="1955787202" sldId="524"/>
            <ac:spMk id="10" creationId="{52A45AD2-ED82-4AB4-823C-3DA8D851330F}"/>
          </ac:spMkLst>
        </pc:spChg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803417794" sldId="526"/>
        </pc:sldMkLst>
        <pc:spChg chg="add mod ord">
          <ac:chgData name="Matheus Pereira da Cruz Gomes Lourenço" userId="d44209e8-f0d6-4c43-b6b0-f6a25df56671" providerId="ADAL" clId="{9CAE576A-5E32-44DC-B1A0-4E8D44ED0D83}" dt="2025-11-03T10:08:41.795" v="1917" actId="404"/>
          <ac:spMkLst>
            <pc:docMk/>
            <pc:sldMk cId="2803417794" sldId="526"/>
            <ac:spMk id="6" creationId="{B40B68DB-6B16-01E8-B39C-E5401ED16BE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8:50.157" v="1918"/>
          <ac:spMkLst>
            <pc:docMk/>
            <pc:sldMk cId="2803417794" sldId="526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8:17.631" v="1911" actId="6264"/>
          <ac:spMkLst>
            <pc:docMk/>
            <pc:sldMk cId="2803417794" sldId="526"/>
            <ac:spMk id="8" creationId="{00000000-0000-0000-0000-000000000000}"/>
          </ac:spMkLst>
        </pc:spChg>
        <pc:picChg chg="add mod">
          <ac:chgData name="Matheus Pereira da Cruz Gomes Lourenço" userId="d44209e8-f0d6-4c43-b6b0-f6a25df56671" providerId="ADAL" clId="{9CAE576A-5E32-44DC-B1A0-4E8D44ED0D83}" dt="2025-11-03T10:09:00.380" v="1919" actId="571"/>
          <ac:picMkLst>
            <pc:docMk/>
            <pc:sldMk cId="2803417794" sldId="526"/>
            <ac:picMk id="9" creationId="{1769A412-C277-320E-68C4-19FB85190FED}"/>
          </ac:picMkLst>
        </pc:picChg>
        <pc:picChg chg="add mod">
          <ac:chgData name="Matheus Pereira da Cruz Gomes Lourenço" userId="d44209e8-f0d6-4c43-b6b0-f6a25df56671" providerId="ADAL" clId="{9CAE576A-5E32-44DC-B1A0-4E8D44ED0D83}" dt="2025-11-03T10:09:00.380" v="1919" actId="571"/>
          <ac:picMkLst>
            <pc:docMk/>
            <pc:sldMk cId="2803417794" sldId="526"/>
            <ac:picMk id="11" creationId="{60E8F5B4-2814-EA7D-0FD4-DE3E0F476D1B}"/>
          </ac:picMkLst>
        </pc:picChg>
        <pc:picChg chg="add mod">
          <ac:chgData name="Matheus Pereira da Cruz Gomes Lourenço" userId="d44209e8-f0d6-4c43-b6b0-f6a25df56671" providerId="ADAL" clId="{9CAE576A-5E32-44DC-B1A0-4E8D44ED0D83}" dt="2025-11-03T10:09:00.380" v="1919" actId="571"/>
          <ac:picMkLst>
            <pc:docMk/>
            <pc:sldMk cId="2803417794" sldId="526"/>
            <ac:picMk id="12" creationId="{28F76329-21D3-02B9-862E-750E3555AAA6}"/>
          </ac:picMkLst>
        </pc:picChg>
        <pc:picChg chg="add mod">
          <ac:chgData name="Matheus Pereira da Cruz Gomes Lourenço" userId="d44209e8-f0d6-4c43-b6b0-f6a25df56671" providerId="ADAL" clId="{9CAE576A-5E32-44DC-B1A0-4E8D44ED0D83}" dt="2025-11-03T10:09:00.380" v="1919" actId="571"/>
          <ac:picMkLst>
            <pc:docMk/>
            <pc:sldMk cId="2803417794" sldId="526"/>
            <ac:picMk id="13" creationId="{81B18306-C335-C3F8-86C8-CC822F1526FA}"/>
          </ac:picMkLst>
        </pc:picChg>
        <pc:picChg chg="add mod">
          <ac:chgData name="Matheus Pereira da Cruz Gomes Lourenço" userId="d44209e8-f0d6-4c43-b6b0-f6a25df56671" providerId="ADAL" clId="{9CAE576A-5E32-44DC-B1A0-4E8D44ED0D83}" dt="2025-11-03T10:09:00.380" v="1919" actId="571"/>
          <ac:picMkLst>
            <pc:docMk/>
            <pc:sldMk cId="2803417794" sldId="526"/>
            <ac:picMk id="14" creationId="{C43D2373-E312-67F9-3091-5676E9D2D53E}"/>
          </ac:picMkLst>
        </pc:picChg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360438668" sldId="527"/>
        </pc:sldMkLst>
        <pc:spChg chg="mod">
          <ac:chgData name="Matheus Pereira da Cruz Gomes Lourenço" userId="d44209e8-f0d6-4c43-b6b0-f6a25df56671" providerId="ADAL" clId="{9CAE576A-5E32-44DC-B1A0-4E8D44ED0D83}" dt="2025-11-03T10:18:23.240" v="2015" actId="208"/>
          <ac:spMkLst>
            <pc:docMk/>
            <pc:sldMk cId="1360438668" sldId="527"/>
            <ac:spMk id="4" creationId="{005A1A4B-BD85-4702-8E07-C88C66E834F3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8:01.150" v="2012" actId="1076"/>
          <ac:spMkLst>
            <pc:docMk/>
            <pc:sldMk cId="1360438668" sldId="527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7:29.934" v="2003" actId="700"/>
          <ac:spMkLst>
            <pc:docMk/>
            <pc:sldMk cId="1360438668" sldId="527"/>
            <ac:spMk id="8" creationId="{00000000-0000-0000-0000-000000000000}"/>
          </ac:spMkLst>
        </pc:spChg>
        <pc:spChg chg="mod">
          <ac:chgData name="Matheus Pereira da Cruz Gomes Lourenço" userId="d44209e8-f0d6-4c43-b6b0-f6a25df56671" providerId="ADAL" clId="{9CAE576A-5E32-44DC-B1A0-4E8D44ED0D83}" dt="2025-11-03T10:17:18.747" v="2002" actId="1076"/>
          <ac:spMkLst>
            <pc:docMk/>
            <pc:sldMk cId="1360438668" sldId="527"/>
            <ac:spMk id="11" creationId="{D1B2F5DD-8BBE-466E-9CDD-F2CCB8CDBEB2}"/>
          </ac:spMkLst>
        </pc:spChg>
        <pc:picChg chg="mod">
          <ac:chgData name="Matheus Pereira da Cruz Gomes Lourenço" userId="d44209e8-f0d6-4c43-b6b0-f6a25df56671" providerId="ADAL" clId="{9CAE576A-5E32-44DC-B1A0-4E8D44ED0D83}" dt="2025-11-03T10:17:43.829" v="2008" actId="14100"/>
          <ac:picMkLst>
            <pc:docMk/>
            <pc:sldMk cId="1360438668" sldId="527"/>
            <ac:picMk id="2" creationId="{21FFD48F-47DC-42AB-B7C6-14E6B2974144}"/>
          </ac:picMkLst>
        </pc:picChg>
        <pc:cxnChg chg="add mod">
          <ac:chgData name="Matheus Pereira da Cruz Gomes Lourenço" userId="d44209e8-f0d6-4c43-b6b0-f6a25df56671" providerId="ADAL" clId="{9CAE576A-5E32-44DC-B1A0-4E8D44ED0D83}" dt="2025-11-03T10:18:18.994" v="2014" actId="13822"/>
          <ac:cxnSpMkLst>
            <pc:docMk/>
            <pc:sldMk cId="1360438668" sldId="527"/>
            <ac:cxnSpMk id="12" creationId="{D5EFBEF4-0432-3228-9A44-2F65526C5DF5}"/>
          </ac:cxnSpMkLst>
        </pc:cxnChg>
      </pc:sldChg>
      <pc:sldChg chg="addSp modSp add del mod modClrScheme chgLayout">
        <pc:chgData name="Matheus Pereira da Cruz Gomes Lourenço" userId="d44209e8-f0d6-4c43-b6b0-f6a25df56671" providerId="ADAL" clId="{9CAE576A-5E32-44DC-B1A0-4E8D44ED0D83}" dt="2025-11-02T21:41:32.423" v="1726" actId="47"/>
        <pc:sldMkLst>
          <pc:docMk/>
          <pc:sldMk cId="1985718131" sldId="650"/>
        </pc:sldMkLst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849117735" sldId="656"/>
        </pc:sldMkLst>
        <pc:spChg chg="mod ord">
          <ac:chgData name="Matheus Pereira da Cruz Gomes Lourenço" userId="d44209e8-f0d6-4c43-b6b0-f6a25df56671" providerId="ADAL" clId="{9CAE576A-5E32-44DC-B1A0-4E8D44ED0D83}" dt="2025-11-03T10:22:59.660" v="2041" actId="20577"/>
          <ac:spMkLst>
            <pc:docMk/>
            <pc:sldMk cId="1849117735" sldId="656"/>
            <ac:spMk id="5" creationId="{6536D627-9B90-4B1E-A199-450C60DFC95D}"/>
          </ac:spMkLst>
        </pc:spChg>
        <pc:spChg chg="mod ord">
          <ac:chgData name="Matheus Pereira da Cruz Gomes Lourenço" userId="d44209e8-f0d6-4c43-b6b0-f6a25df56671" providerId="ADAL" clId="{9CAE576A-5E32-44DC-B1A0-4E8D44ED0D83}" dt="2025-11-03T10:23:05.650" v="2046" actId="20577"/>
          <ac:spMkLst>
            <pc:docMk/>
            <pc:sldMk cId="1849117735" sldId="656"/>
            <ac:spMk id="6" creationId="{DFE10356-EF9C-43B5-9088-70D5A3C198F4}"/>
          </ac:spMkLst>
        </pc:spChg>
        <pc:spChg chg="mod">
          <ac:chgData name="Matheus Pereira da Cruz Gomes Lourenço" userId="d44209e8-f0d6-4c43-b6b0-f6a25df56671" providerId="ADAL" clId="{9CAE576A-5E32-44DC-B1A0-4E8D44ED0D83}" dt="2025-11-03T10:23:25.301" v="2054" actId="1036"/>
          <ac:spMkLst>
            <pc:docMk/>
            <pc:sldMk cId="1849117735" sldId="656"/>
            <ac:spMk id="10" creationId="{2DE724E3-160C-4FE1-AF9C-B3B666283CB3}"/>
          </ac:spMkLst>
        </pc:s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74759535" sldId="657"/>
        </pc:sldMkLst>
        <pc:spChg chg="mod ord">
          <ac:chgData name="Matheus Pereira da Cruz Gomes Lourenço" userId="d44209e8-f0d6-4c43-b6b0-f6a25df56671" providerId="ADAL" clId="{9CAE576A-5E32-44DC-B1A0-4E8D44ED0D83}" dt="2025-11-02T21:50:35.362" v="1820" actId="700"/>
          <ac:spMkLst>
            <pc:docMk/>
            <pc:sldMk cId="474759535" sldId="657"/>
            <ac:spMk id="2" creationId="{23A891D6-8305-4C22-8A00-71F7359F4BE5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0:35.542" v="1821" actId="27636"/>
          <ac:spMkLst>
            <pc:docMk/>
            <pc:sldMk cId="474759535" sldId="657"/>
            <ac:spMk id="3" creationId="{696C10B2-6E13-4992-B4BD-7EEA6463E1E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0:35.362" v="1820" actId="700"/>
          <ac:spMkLst>
            <pc:docMk/>
            <pc:sldMk cId="474759535" sldId="657"/>
            <ac:spMk id="4" creationId="{33382753-F2AD-41A2-BD2F-59E55E2FB573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3T10:20:36.275" v="2033" actId="47"/>
        <pc:sldMkLst>
          <pc:docMk/>
          <pc:sldMk cId="3338345336" sldId="661"/>
        </pc:sldMkLst>
      </pc:sldChg>
      <pc:sldChg chg="addSp modSp add mo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43387036" sldId="662"/>
        </pc:sldMkLst>
        <pc:spChg chg="mod ord">
          <ac:chgData name="Matheus Pereira da Cruz Gomes Lourenço" userId="d44209e8-f0d6-4c43-b6b0-f6a25df56671" providerId="ADAL" clId="{9CAE576A-5E32-44DC-B1A0-4E8D44ED0D83}" dt="2025-11-02T21:53:45.692" v="1845" actId="27636"/>
          <ac:spMkLst>
            <pc:docMk/>
            <pc:sldMk cId="3443387036" sldId="662"/>
            <ac:spMk id="2" creationId="{99A42C8A-CC01-4AAB-9389-747982EE47C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31.475" v="1832" actId="27636"/>
          <ac:spMkLst>
            <pc:docMk/>
            <pc:sldMk cId="3443387036" sldId="662"/>
            <ac:spMk id="3" creationId="{AEEAE8A9-1823-4D94-A3A0-AD55CE8B456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31.320" v="1830" actId="700"/>
          <ac:spMkLst>
            <pc:docMk/>
            <pc:sldMk cId="3443387036" sldId="662"/>
            <ac:spMk id="4" creationId="{BFC1920E-0042-49AE-8612-9133BF32CE20}"/>
          </ac:spMkLst>
        </pc:spChg>
        <pc:spChg chg="add mod ord">
          <ac:chgData name="Matheus Pereira da Cruz Gomes Lourenço" userId="d44209e8-f0d6-4c43-b6b0-f6a25df56671" providerId="ADAL" clId="{9CAE576A-5E32-44DC-B1A0-4E8D44ED0D83}" dt="2025-11-02T21:51:31.320" v="1830" actId="700"/>
          <ac:spMkLst>
            <pc:docMk/>
            <pc:sldMk cId="3443387036" sldId="662"/>
            <ac:spMk id="6" creationId="{AE38A2CC-3278-03BA-C481-09C4C2B92B94}"/>
          </ac:spMkLst>
        </pc:spChg>
        <pc:picChg chg="mod">
          <ac:chgData name="Matheus Pereira da Cruz Gomes Lourenço" userId="d44209e8-f0d6-4c43-b6b0-f6a25df56671" providerId="ADAL" clId="{9CAE576A-5E32-44DC-B1A0-4E8D44ED0D83}" dt="2025-11-03T12:44:15.602" v="2152" actId="1076"/>
          <ac:picMkLst>
            <pc:docMk/>
            <pc:sldMk cId="3443387036" sldId="662"/>
            <ac:picMk id="5" creationId="{338DA6AB-6D7B-4974-842F-B1CD36D0AA59}"/>
          </ac:picMkLst>
        </pc:picChg>
      </pc:sldChg>
      <pc:sldChg chg="delSp modSp add mod ord modTransition modClrScheme modShow chgLayout">
        <pc:chgData name="Matheus Pereira da Cruz Gomes Lourenço" userId="d44209e8-f0d6-4c43-b6b0-f6a25df56671" providerId="ADAL" clId="{9CAE576A-5E32-44DC-B1A0-4E8D44ED0D83}" dt="2025-11-04T10:26:13.960" v="2461"/>
        <pc:sldMkLst>
          <pc:docMk/>
          <pc:sldMk cId="4058195225" sldId="665"/>
        </pc:sldMkLst>
        <pc:spChg chg="mod ord">
          <ac:chgData name="Matheus Pereira da Cruz Gomes Lourenço" userId="d44209e8-f0d6-4c43-b6b0-f6a25df56671" providerId="ADAL" clId="{9CAE576A-5E32-44DC-B1A0-4E8D44ED0D83}" dt="2025-11-04T01:32:51.228" v="2413" actId="700"/>
          <ac:spMkLst>
            <pc:docMk/>
            <pc:sldMk cId="4058195225" sldId="665"/>
            <ac:spMk id="2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2:55.693" v="2415" actId="1076"/>
          <ac:spMkLst>
            <pc:docMk/>
            <pc:sldMk cId="4058195225" sldId="665"/>
            <ac:spMk id="3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2:51.228" v="2413" actId="700"/>
          <ac:spMkLst>
            <pc:docMk/>
            <pc:sldMk cId="4058195225" sldId="665"/>
            <ac:spMk id="4" creationId="{00000000-0000-0000-0000-000000000000}"/>
          </ac:spMkLst>
        </pc:spChg>
        <pc:spChg chg="mod">
          <ac:chgData name="Matheus Pereira da Cruz Gomes Lourenço" userId="d44209e8-f0d6-4c43-b6b0-f6a25df56671" providerId="ADAL" clId="{9CAE576A-5E32-44DC-B1A0-4E8D44ED0D83}" dt="2025-11-04T01:33:15.995" v="2421" actId="121"/>
          <ac:spMkLst>
            <pc:docMk/>
            <pc:sldMk cId="4058195225" sldId="665"/>
            <ac:spMk id="9" creationId="{9533C4F1-5138-47C4-A0BC-1AF2CECC102F}"/>
          </ac:spMkLst>
        </pc:spChg>
      </pc:sldChg>
      <pc:sldChg chg="add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527815037" sldId="668"/>
        </pc:sldMkLst>
        <pc:spChg chg="mod ord">
          <ac:chgData name="Matheus Pereira da Cruz Gomes Lourenço" userId="d44209e8-f0d6-4c43-b6b0-f6a25df56671" providerId="ADAL" clId="{9CAE576A-5E32-44DC-B1A0-4E8D44ED0D83}" dt="2025-11-03T09:58:16.501" v="1869" actId="700"/>
          <ac:spMkLst>
            <pc:docMk/>
            <pc:sldMk cId="527815037" sldId="668"/>
            <ac:spMk id="2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09:58:16.501" v="1869" actId="700"/>
          <ac:spMkLst>
            <pc:docMk/>
            <pc:sldMk cId="527815037" sldId="668"/>
            <ac:spMk id="3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09:58:16.501" v="1869" actId="700"/>
          <ac:spMkLst>
            <pc:docMk/>
            <pc:sldMk cId="527815037" sldId="668"/>
            <ac:spMk id="4" creationId="{00000000-0000-0000-0000-000000000000}"/>
          </ac:spMkLst>
        </pc:spChg>
        <pc:spChg chg="mod">
          <ac:chgData name="Matheus Pereira da Cruz Gomes Lourenço" userId="d44209e8-f0d6-4c43-b6b0-f6a25df56671" providerId="ADAL" clId="{9CAE576A-5E32-44DC-B1A0-4E8D44ED0D83}" dt="2025-11-03T09:58:10.896" v="1867" actId="164"/>
          <ac:spMkLst>
            <pc:docMk/>
            <pc:sldMk cId="527815037" sldId="668"/>
            <ac:spMk id="36" creationId="{25CE1803-CD05-4C04-B9E3-F012F04DD466}"/>
          </ac:spMkLst>
        </pc:spChg>
        <pc:spChg chg="mod">
          <ac:chgData name="Matheus Pereira da Cruz Gomes Lourenço" userId="d44209e8-f0d6-4c43-b6b0-f6a25df56671" providerId="ADAL" clId="{9CAE576A-5E32-44DC-B1A0-4E8D44ED0D83}" dt="2025-11-03T09:58:10.896" v="1867" actId="164"/>
          <ac:spMkLst>
            <pc:docMk/>
            <pc:sldMk cId="527815037" sldId="668"/>
            <ac:spMk id="37" creationId="{EA697D48-62FF-44B8-A1B6-BA9B36A88426}"/>
          </ac:spMkLst>
        </pc:spChg>
        <pc:spChg chg="mod">
          <ac:chgData name="Matheus Pereira da Cruz Gomes Lourenço" userId="d44209e8-f0d6-4c43-b6b0-f6a25df56671" providerId="ADAL" clId="{9CAE576A-5E32-44DC-B1A0-4E8D44ED0D83}" dt="2025-11-03T09:58:10.896" v="1867" actId="164"/>
          <ac:spMkLst>
            <pc:docMk/>
            <pc:sldMk cId="527815037" sldId="668"/>
            <ac:spMk id="38" creationId="{264CE285-CB8A-4244-B783-6AE06202C25A}"/>
          </ac:spMkLst>
        </pc:spChg>
        <pc:spChg chg="mod">
          <ac:chgData name="Matheus Pereira da Cruz Gomes Lourenço" userId="d44209e8-f0d6-4c43-b6b0-f6a25df56671" providerId="ADAL" clId="{9CAE576A-5E32-44DC-B1A0-4E8D44ED0D83}" dt="2025-11-03T09:57:57.838" v="1866" actId="121"/>
          <ac:spMkLst>
            <pc:docMk/>
            <pc:sldMk cId="527815037" sldId="668"/>
            <ac:spMk id="39" creationId="{96EE6424-C829-46DD-80B2-D98A7B437616}"/>
          </ac:spMkLst>
        </pc:spChg>
        <pc:grpChg chg="add mod">
          <ac:chgData name="Matheus Pereira da Cruz Gomes Lourenço" userId="d44209e8-f0d6-4c43-b6b0-f6a25df56671" providerId="ADAL" clId="{9CAE576A-5E32-44DC-B1A0-4E8D44ED0D83}" dt="2025-11-03T09:58:24.042" v="1870" actId="1076"/>
          <ac:grpSpMkLst>
            <pc:docMk/>
            <pc:sldMk cId="527815037" sldId="668"/>
            <ac:grpSpMk id="5" creationId="{18892494-DAB8-8A5D-1056-A937CD5676BF}"/>
          </ac:grpSpMkLst>
        </pc:grpChg>
        <pc:grpChg chg="mod">
          <ac:chgData name="Matheus Pereira da Cruz Gomes Lourenço" userId="d44209e8-f0d6-4c43-b6b0-f6a25df56671" providerId="ADAL" clId="{9CAE576A-5E32-44DC-B1A0-4E8D44ED0D83}" dt="2025-11-03T09:58:10.896" v="1867" actId="164"/>
          <ac:grpSpMkLst>
            <pc:docMk/>
            <pc:sldMk cId="527815037" sldId="668"/>
            <ac:grpSpMk id="24" creationId="{4E919575-31E9-4CEA-A79A-304CB2D40786}"/>
          </ac:grpSpMkLst>
        </pc:grpChg>
        <pc:grpChg chg="mod">
          <ac:chgData name="Matheus Pereira da Cruz Gomes Lourenço" userId="d44209e8-f0d6-4c43-b6b0-f6a25df56671" providerId="ADAL" clId="{9CAE576A-5E32-44DC-B1A0-4E8D44ED0D83}" dt="2025-11-03T09:58:10.896" v="1867" actId="164"/>
          <ac:grpSpMkLst>
            <pc:docMk/>
            <pc:sldMk cId="527815037" sldId="668"/>
            <ac:grpSpMk id="35" creationId="{F53746F8-E2D0-4437-878F-FDF72C46A36B}"/>
          </ac:grpSpMkLst>
        </pc:grpChg>
      </pc:sldChg>
      <pc:sldChg chg="modSp 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247230427" sldId="669"/>
        </pc:sldMkLst>
        <pc:spChg chg="mod">
          <ac:chgData name="Matheus Pereira da Cruz Gomes Lourenço" userId="d44209e8-f0d6-4c43-b6b0-f6a25df56671" providerId="ADAL" clId="{9CAE576A-5E32-44DC-B1A0-4E8D44ED0D83}" dt="2025-11-02T21:39:26.191" v="1654"/>
          <ac:spMkLst>
            <pc:docMk/>
            <pc:sldMk cId="1247230427" sldId="669"/>
            <ac:spMk id="8" creationId="{00000000-0000-0000-0000-000000000000}"/>
          </ac:spMkLst>
        </pc:spChg>
        <pc:spChg chg="mod">
          <ac:chgData name="Matheus Pereira da Cruz Gomes Lourenço" userId="d44209e8-f0d6-4c43-b6b0-f6a25df56671" providerId="ADAL" clId="{9CAE576A-5E32-44DC-B1A0-4E8D44ED0D83}" dt="2025-11-03T10:09:48.795" v="1922" actId="1076"/>
          <ac:spMkLst>
            <pc:docMk/>
            <pc:sldMk cId="1247230427" sldId="669"/>
            <ac:spMk id="10" creationId="{52A45AD2-ED82-4AB4-823C-3DA8D851330F}"/>
          </ac:spMkLst>
        </pc:spChg>
      </pc:sldChg>
      <pc:sldChg chg="addSp delSp 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172859198" sldId="671"/>
        </pc:sldMkLst>
        <pc:spChg chg="add mod ord">
          <ac:chgData name="Matheus Pereira da Cruz Gomes Lourenço" userId="d44209e8-f0d6-4c43-b6b0-f6a25df56671" providerId="ADAL" clId="{9CAE576A-5E32-44DC-B1A0-4E8D44ED0D83}" dt="2025-11-03T10:15:28.219" v="1993" actId="404"/>
          <ac:spMkLst>
            <pc:docMk/>
            <pc:sldMk cId="1172859198" sldId="671"/>
            <ac:spMk id="2" creationId="{B479D085-10D0-A866-A486-9CF75403157B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5:10.529" v="1987" actId="700"/>
          <ac:spMkLst>
            <pc:docMk/>
            <pc:sldMk cId="1172859198" sldId="671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5:10.529" v="1987" actId="700"/>
          <ac:spMkLst>
            <pc:docMk/>
            <pc:sldMk cId="1172859198" sldId="671"/>
            <ac:spMk id="8" creationId="{00000000-0000-0000-0000-000000000000}"/>
          </ac:spMkLst>
        </pc:spChg>
      </pc:sldChg>
      <pc:sldChg chg="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235333580" sldId="672"/>
        </pc:sldMkLst>
        <pc:spChg chg="mod ord">
          <ac:chgData name="Matheus Pereira da Cruz Gomes Lourenço" userId="d44209e8-f0d6-4c43-b6b0-f6a25df56671" providerId="ADAL" clId="{9CAE576A-5E32-44DC-B1A0-4E8D44ED0D83}" dt="2025-11-03T10:19:45.651" v="2024" actId="700"/>
          <ac:spMkLst>
            <pc:docMk/>
            <pc:sldMk cId="3235333580" sldId="672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9:45.651" v="2024" actId="700"/>
          <ac:spMkLst>
            <pc:docMk/>
            <pc:sldMk cId="3235333580" sldId="672"/>
            <ac:spMk id="8" creationId="{00000000-0000-0000-0000-000000000000}"/>
          </ac:spMkLst>
        </pc:spChg>
        <pc:picChg chg="mod">
          <ac:chgData name="Matheus Pereira da Cruz Gomes Lourenço" userId="d44209e8-f0d6-4c43-b6b0-f6a25df56671" providerId="ADAL" clId="{9CAE576A-5E32-44DC-B1A0-4E8D44ED0D83}" dt="2025-11-03T10:20:10.440" v="2029" actId="14861"/>
          <ac:picMkLst>
            <pc:docMk/>
            <pc:sldMk cId="3235333580" sldId="672"/>
            <ac:picMk id="5" creationId="{0DE2D0BA-E563-4BDB-9433-7EA545A4EA3A}"/>
          </ac:picMkLst>
        </pc:pic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51040121" sldId="673"/>
        </pc:sldMkLst>
        <pc:spChg chg="mod">
          <ac:chgData name="Matheus Pereira da Cruz Gomes Lourenço" userId="d44209e8-f0d6-4c43-b6b0-f6a25df56671" providerId="ADAL" clId="{9CAE576A-5E32-44DC-B1A0-4E8D44ED0D83}" dt="2025-11-03T10:19:12.566" v="2020" actId="207"/>
          <ac:spMkLst>
            <pc:docMk/>
            <pc:sldMk cId="3451040121" sldId="673"/>
            <ac:spMk id="2" creationId="{301C7400-02B2-4CBB-BF0B-462EDB4C7B36}"/>
          </ac:spMkLst>
        </pc:spChg>
        <pc:spChg chg="mod">
          <ac:chgData name="Matheus Pereira da Cruz Gomes Lourenço" userId="d44209e8-f0d6-4c43-b6b0-f6a25df56671" providerId="ADAL" clId="{9CAE576A-5E32-44DC-B1A0-4E8D44ED0D83}" dt="2025-11-03T10:18:42.956" v="2018" actId="1076"/>
          <ac:spMkLst>
            <pc:docMk/>
            <pc:sldMk cId="3451040121" sldId="673"/>
            <ac:spMk id="6" creationId="{57F30931-BEB3-4551-8E2A-F72099085309}"/>
          </ac:spMkLst>
        </pc:spChg>
        <pc:spChg chg="mod ord">
          <ac:chgData name="Matheus Pereira da Cruz Gomes Lourenço" userId="d44209e8-f0d6-4c43-b6b0-f6a25df56671" providerId="ADAL" clId="{9CAE576A-5E32-44DC-B1A0-4E8D44ED0D83}" dt="2025-11-03T12:56:10.194" v="2264" actId="700"/>
          <ac:spMkLst>
            <pc:docMk/>
            <pc:sldMk cId="3451040121" sldId="673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3T12:56:10.194" v="2264" actId="700"/>
          <ac:spMkLst>
            <pc:docMk/>
            <pc:sldMk cId="3451040121" sldId="673"/>
            <ac:spMk id="8" creationId="{00000000-0000-0000-0000-000000000000}"/>
          </ac:spMkLst>
        </pc:spChg>
      </pc:sldChg>
      <pc:sldChg chg="modSp add del mod modShow">
        <pc:chgData name="Matheus Pereira da Cruz Gomes Lourenço" userId="d44209e8-f0d6-4c43-b6b0-f6a25df56671" providerId="ADAL" clId="{9CAE576A-5E32-44DC-B1A0-4E8D44ED0D83}" dt="2025-11-03T12:56:15.647" v="2265" actId="47"/>
        <pc:sldMkLst>
          <pc:docMk/>
          <pc:sldMk cId="3731189504" sldId="674"/>
        </pc:sldMkLst>
      </pc:sldChg>
      <pc:sldChg chg="modSp add mod ord modTransition modClrScheme chgLayout">
        <pc:chgData name="Matheus Pereira da Cruz Gomes Lourenço" userId="d44209e8-f0d6-4c43-b6b0-f6a25df56671" providerId="ADAL" clId="{9CAE576A-5E32-44DC-B1A0-4E8D44ED0D83}" dt="2025-11-04T12:10:59.730" v="2472" actId="404"/>
        <pc:sldMkLst>
          <pc:docMk/>
          <pc:sldMk cId="56269306" sldId="675"/>
        </pc:sldMkLst>
        <pc:spChg chg="mod ord">
          <ac:chgData name="Matheus Pereira da Cruz Gomes Lourenço" userId="d44209e8-f0d6-4c43-b6b0-f6a25df56671" providerId="ADAL" clId="{9CAE576A-5E32-44DC-B1A0-4E8D44ED0D83}" dt="2025-11-04T01:30:36.846" v="2394" actId="700"/>
          <ac:spMkLst>
            <pc:docMk/>
            <pc:sldMk cId="56269306" sldId="675"/>
            <ac:spMk id="7" creationId="{00000000-0000-0000-0000-000000000000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0:36.846" v="2394" actId="700"/>
          <ac:spMkLst>
            <pc:docMk/>
            <pc:sldMk cId="56269306" sldId="675"/>
            <ac:spMk id="8" creationId="{00000000-0000-0000-0000-000000000000}"/>
          </ac:spMkLst>
        </pc:spChg>
        <pc:graphicFrameChg chg="mod modGraphic">
          <ac:chgData name="Matheus Pereira da Cruz Gomes Lourenço" userId="d44209e8-f0d6-4c43-b6b0-f6a25df56671" providerId="ADAL" clId="{9CAE576A-5E32-44DC-B1A0-4E8D44ED0D83}" dt="2025-11-04T12:10:59.730" v="2472" actId="404"/>
          <ac:graphicFrameMkLst>
            <pc:docMk/>
            <pc:sldMk cId="56269306" sldId="675"/>
            <ac:graphicFrameMk id="2" creationId="{011EA822-69FA-4EE2-9279-2AF01C2F27B2}"/>
          </ac:graphicFrameMkLst>
        </pc:graphicFrameChg>
      </pc:sldChg>
      <pc:sldChg chg="add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609739708" sldId="676"/>
        </pc:sldMkLst>
        <pc:spChg chg="add mod ord">
          <ac:chgData name="Matheus Pereira da Cruz Gomes Lourenço" userId="d44209e8-f0d6-4c43-b6b0-f6a25df56671" providerId="ADAL" clId="{9CAE576A-5E32-44DC-B1A0-4E8D44ED0D83}" dt="2025-11-03T10:23:51.933" v="2057" actId="700"/>
          <ac:spMkLst>
            <pc:docMk/>
            <pc:sldMk cId="3609739708" sldId="676"/>
            <ac:spMk id="2" creationId="{42098C5F-79F3-46ED-1ED6-81CD7E1CA97E}"/>
          </ac:spMkLst>
        </pc:spChg>
        <pc:spChg chg="mod ord">
          <ac:chgData name="Matheus Pereira da Cruz Gomes Lourenço" userId="d44209e8-f0d6-4c43-b6b0-f6a25df56671" providerId="ADAL" clId="{9CAE576A-5E32-44DC-B1A0-4E8D44ED0D83}" dt="2025-11-03T10:23:51.933" v="2057" actId="700"/>
          <ac:spMkLst>
            <pc:docMk/>
            <pc:sldMk cId="3609739708" sldId="676"/>
            <ac:spMk id="3" creationId="{4E3B9E08-7A80-483F-AF45-10E0A572FE0A}"/>
          </ac:spMkLst>
        </pc:spChg>
        <pc:picChg chg="mod">
          <ac:chgData name="Matheus Pereira da Cruz Gomes Lourenço" userId="d44209e8-f0d6-4c43-b6b0-f6a25df56671" providerId="ADAL" clId="{9CAE576A-5E32-44DC-B1A0-4E8D44ED0D83}" dt="2025-11-03T10:24:17.016" v="2062" actId="1076"/>
          <ac:picMkLst>
            <pc:docMk/>
            <pc:sldMk cId="3609739708" sldId="676"/>
            <ac:picMk id="5" creationId="{D1ABE4E7-2250-4FE8-AF4A-58E1EB1BD3F3}"/>
          </ac:picMkLst>
        </pc:picChg>
      </pc:sldChg>
      <pc:sldChg chg="modSp add mo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61530506" sldId="678"/>
        </pc:sldMkLst>
        <pc:spChg chg="mod ord">
          <ac:chgData name="Matheus Pereira da Cruz Gomes Lourenço" userId="d44209e8-f0d6-4c43-b6b0-f6a25df56671" providerId="ADAL" clId="{9CAE576A-5E32-44DC-B1A0-4E8D44ED0D83}" dt="2025-11-03T10:10:36.937" v="1926" actId="700"/>
          <ac:spMkLst>
            <pc:docMk/>
            <pc:sldMk cId="3161530506" sldId="678"/>
            <ac:spMk id="2" creationId="{074AA28B-DE86-489A-BA0F-D42D81EC8BB3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0:36.937" v="1926" actId="700"/>
          <ac:spMkLst>
            <pc:docMk/>
            <pc:sldMk cId="3161530506" sldId="678"/>
            <ac:spMk id="3" creationId="{7C26EECA-F884-479E-8DCA-0C0D1E78B065}"/>
          </ac:spMkLst>
        </pc:spChg>
        <pc:spChg chg="mod ord">
          <ac:chgData name="Matheus Pereira da Cruz Gomes Lourenço" userId="d44209e8-f0d6-4c43-b6b0-f6a25df56671" providerId="ADAL" clId="{9CAE576A-5E32-44DC-B1A0-4E8D44ED0D83}" dt="2025-11-03T10:10:36.937" v="1926" actId="700"/>
          <ac:spMkLst>
            <pc:docMk/>
            <pc:sldMk cId="3161530506" sldId="678"/>
            <ac:spMk id="4" creationId="{4209A553-156B-4083-A84F-47248A739EFC}"/>
          </ac:spMkLst>
        </pc:spChg>
        <pc:spChg chg="mod">
          <ac:chgData name="Matheus Pereira da Cruz Gomes Lourenço" userId="d44209e8-f0d6-4c43-b6b0-f6a25df56671" providerId="ADAL" clId="{9CAE576A-5E32-44DC-B1A0-4E8D44ED0D83}" dt="2025-11-02T21:39:26.541" v="1664" actId="27636"/>
          <ac:spMkLst>
            <pc:docMk/>
            <pc:sldMk cId="3161530506" sldId="678"/>
            <ac:spMk id="5" creationId="{867DEB59-4E86-4934-8E98-4026D9BF4F00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3T10:20:55.224" v="2035" actId="47"/>
        <pc:sldMkLst>
          <pc:docMk/>
          <pc:sldMk cId="469964139" sldId="723"/>
        </pc:sldMkLst>
      </pc:sldChg>
      <pc:sldChg chg="modSp add del mod">
        <pc:chgData name="Matheus Pereira da Cruz Gomes Lourenço" userId="d44209e8-f0d6-4c43-b6b0-f6a25df56671" providerId="ADAL" clId="{9CAE576A-5E32-44DC-B1A0-4E8D44ED0D83}" dt="2025-11-02T21:49:04.305" v="1819" actId="47"/>
        <pc:sldMkLst>
          <pc:docMk/>
          <pc:sldMk cId="3680218910" sldId="724"/>
        </pc:sldMkLst>
      </pc:sldChg>
      <pc:sldChg chg="modSp add mod ord modTransition modClrScheme modShow chgLayout">
        <pc:chgData name="Matheus Pereira da Cruz Gomes Lourenço" userId="d44209e8-f0d6-4c43-b6b0-f6a25df56671" providerId="ADAL" clId="{9CAE576A-5E32-44DC-B1A0-4E8D44ED0D83}" dt="2025-11-04T10:26:13.960" v="2461"/>
        <pc:sldMkLst>
          <pc:docMk/>
          <pc:sldMk cId="2639849685" sldId="725"/>
        </pc:sldMkLst>
        <pc:spChg chg="mod ord">
          <ac:chgData name="Matheus Pereira da Cruz Gomes Lourenço" userId="d44209e8-f0d6-4c43-b6b0-f6a25df56671" providerId="ADAL" clId="{9CAE576A-5E32-44DC-B1A0-4E8D44ED0D83}" dt="2025-11-03T09:57:20.193" v="1857" actId="700"/>
          <ac:spMkLst>
            <pc:docMk/>
            <pc:sldMk cId="2639849685" sldId="725"/>
            <ac:spMk id="2" creationId="{36B17DBF-29E9-4707-A40A-533DB1721654}"/>
          </ac:spMkLst>
        </pc:spChg>
        <pc:spChg chg="mod ord">
          <ac:chgData name="Matheus Pereira da Cruz Gomes Lourenço" userId="d44209e8-f0d6-4c43-b6b0-f6a25df56671" providerId="ADAL" clId="{9CAE576A-5E32-44DC-B1A0-4E8D44ED0D83}" dt="2025-11-03T09:57:20.382" v="1858" actId="27636"/>
          <ac:spMkLst>
            <pc:docMk/>
            <pc:sldMk cId="2639849685" sldId="725"/>
            <ac:spMk id="3" creationId="{CF645522-787D-4CAE-9ED2-6C4253778535}"/>
          </ac:spMkLst>
        </pc:spChg>
        <pc:spChg chg="mod ord">
          <ac:chgData name="Matheus Pereira da Cruz Gomes Lourenço" userId="d44209e8-f0d6-4c43-b6b0-f6a25df56671" providerId="ADAL" clId="{9CAE576A-5E32-44DC-B1A0-4E8D44ED0D83}" dt="2025-11-03T09:57:20.193" v="1857" actId="700"/>
          <ac:spMkLst>
            <pc:docMk/>
            <pc:sldMk cId="2639849685" sldId="725"/>
            <ac:spMk id="4" creationId="{F45114A4-0126-4FF8-8D24-E7D2F44AACDE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2T21:45:09.919" v="1753" actId="47"/>
        <pc:sldMkLst>
          <pc:docMk/>
          <pc:sldMk cId="3751129857" sldId="726"/>
        </pc:sldMkLst>
      </pc:sldChg>
      <pc:sldChg chg="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7885765" sldId="847"/>
        </pc:sldMkLst>
        <pc:spChg chg="mod ord">
          <ac:chgData name="Matheus Pereira da Cruz Gomes Lourenço" userId="d44209e8-f0d6-4c43-b6b0-f6a25df56671" providerId="ADAL" clId="{9CAE576A-5E32-44DC-B1A0-4E8D44ED0D83}" dt="2025-11-04T01:03:19.440" v="2371" actId="700"/>
          <ac:spMkLst>
            <pc:docMk/>
            <pc:sldMk cId="407885765" sldId="847"/>
            <ac:spMk id="3" creationId="{AE86E12F-D037-4D6F-A265-99FF0FA6B6F5}"/>
          </ac:spMkLst>
        </pc:spChg>
        <pc:spChg chg="mod ord">
          <ac:chgData name="Matheus Pereira da Cruz Gomes Lourenço" userId="d44209e8-f0d6-4c43-b6b0-f6a25df56671" providerId="ADAL" clId="{9CAE576A-5E32-44DC-B1A0-4E8D44ED0D83}" dt="2025-11-04T01:03:28.668" v="2375" actId="20577"/>
          <ac:spMkLst>
            <pc:docMk/>
            <pc:sldMk cId="407885765" sldId="847"/>
            <ac:spMk id="4" creationId="{0130B530-E87E-4CA6-917E-259465DC0873}"/>
          </ac:spMkLst>
        </pc:spChg>
        <pc:spChg chg="mod ord">
          <ac:chgData name="Matheus Pereira da Cruz Gomes Lourenço" userId="d44209e8-f0d6-4c43-b6b0-f6a25df56671" providerId="ADAL" clId="{9CAE576A-5E32-44DC-B1A0-4E8D44ED0D83}" dt="2025-11-04T01:03:19.440" v="2371" actId="700"/>
          <ac:spMkLst>
            <pc:docMk/>
            <pc:sldMk cId="407885765" sldId="847"/>
            <ac:spMk id="5" creationId="{73088B8D-BE22-4FCB-9EA6-1A64B143EFC8}"/>
          </ac:spMkLst>
        </pc:spChg>
        <pc:grpChg chg="mod">
          <ac:chgData name="Matheus Pereira da Cruz Gomes Lourenço" userId="d44209e8-f0d6-4c43-b6b0-f6a25df56671" providerId="ADAL" clId="{9CAE576A-5E32-44DC-B1A0-4E8D44ED0D83}" dt="2025-11-04T01:03:36.503" v="2376" actId="1076"/>
          <ac:grpSpMkLst>
            <pc:docMk/>
            <pc:sldMk cId="407885765" sldId="847"/>
            <ac:grpSpMk id="2" creationId="{F5BB8DEE-5861-44B3-86D5-099DBCA39FF6}"/>
          </ac:grpSpMkLst>
        </pc:grpChg>
      </pc:sldChg>
      <pc:sldChg chg="add del">
        <pc:chgData name="Matheus Pereira da Cruz Gomes Lourenço" userId="d44209e8-f0d6-4c43-b6b0-f6a25df56671" providerId="ADAL" clId="{9CAE576A-5E32-44DC-B1A0-4E8D44ED0D83}" dt="2025-11-02T20:57:10.614" v="1249" actId="47"/>
        <pc:sldMkLst>
          <pc:docMk/>
          <pc:sldMk cId="1544253250" sldId="864"/>
        </pc:sldMkLst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92593580" sldId="878"/>
        </pc:sldMkLst>
        <pc:spChg chg="mod ord">
          <ac:chgData name="Matheus Pereira da Cruz Gomes Lourenço" userId="d44209e8-f0d6-4c43-b6b0-f6a25df56671" providerId="ADAL" clId="{9CAE576A-5E32-44DC-B1A0-4E8D44ED0D83}" dt="2025-11-02T21:46:18.360" v="1798" actId="20577"/>
          <ac:spMkLst>
            <pc:docMk/>
            <pc:sldMk cId="292593580" sldId="878"/>
            <ac:spMk id="2" creationId="{CDB79BA9-9912-4B02-9F32-35A3DFCF9CD5}"/>
          </ac:spMkLst>
        </pc:spChg>
        <pc:spChg chg="mod ord">
          <ac:chgData name="Matheus Pereira da Cruz Gomes Lourenço" userId="d44209e8-f0d6-4c43-b6b0-f6a25df56671" providerId="ADAL" clId="{9CAE576A-5E32-44DC-B1A0-4E8D44ED0D83}" dt="2025-11-02T21:45:14.836" v="1755" actId="27636"/>
          <ac:spMkLst>
            <pc:docMk/>
            <pc:sldMk cId="292593580" sldId="878"/>
            <ac:spMk id="3" creationId="{9B00101D-0227-4D3C-82E9-C3E56E3B7660}"/>
          </ac:spMkLst>
        </pc:spChg>
        <pc:spChg chg="mod ord">
          <ac:chgData name="Matheus Pereira da Cruz Gomes Lourenço" userId="d44209e8-f0d6-4c43-b6b0-f6a25df56671" providerId="ADAL" clId="{9CAE576A-5E32-44DC-B1A0-4E8D44ED0D83}" dt="2025-11-02T21:45:14.720" v="1754" actId="700"/>
          <ac:spMkLst>
            <pc:docMk/>
            <pc:sldMk cId="292593580" sldId="878"/>
            <ac:spMk id="4" creationId="{2F2C751C-EEED-421B-9D00-FA795A30E380}"/>
          </ac:spMkLst>
        </pc:spChg>
        <pc:spChg chg="mod">
          <ac:chgData name="Matheus Pereira da Cruz Gomes Lourenço" userId="d44209e8-f0d6-4c43-b6b0-f6a25df56671" providerId="ADAL" clId="{9CAE576A-5E32-44DC-B1A0-4E8D44ED0D83}" dt="2025-11-02T21:47:08.133" v="1802" actId="207"/>
          <ac:spMkLst>
            <pc:docMk/>
            <pc:sldMk cId="292593580" sldId="878"/>
            <ac:spMk id="7" creationId="{972FB3E2-DA18-47BD-9273-EA066BCF87F1}"/>
          </ac:spMkLst>
        </pc:spChg>
        <pc:spChg chg="mod">
          <ac:chgData name="Matheus Pereira da Cruz Gomes Lourenço" userId="d44209e8-f0d6-4c43-b6b0-f6a25df56671" providerId="ADAL" clId="{9CAE576A-5E32-44DC-B1A0-4E8D44ED0D83}" dt="2025-11-02T21:47:08.133" v="1802" actId="207"/>
          <ac:spMkLst>
            <pc:docMk/>
            <pc:sldMk cId="292593580" sldId="878"/>
            <ac:spMk id="10" creationId="{FD84FCC9-CA8C-4011-BC18-17B9784DFDE5}"/>
          </ac:spMkLst>
        </pc:spChg>
        <pc:spChg chg="mod">
          <ac:chgData name="Matheus Pereira da Cruz Gomes Lourenço" userId="d44209e8-f0d6-4c43-b6b0-f6a25df56671" providerId="ADAL" clId="{9CAE576A-5E32-44DC-B1A0-4E8D44ED0D83}" dt="2025-11-02T21:47:08.133" v="1802" actId="207"/>
          <ac:spMkLst>
            <pc:docMk/>
            <pc:sldMk cId="292593580" sldId="878"/>
            <ac:spMk id="13" creationId="{B940C81F-41B4-421E-AB0F-B043AA4CE6A7}"/>
          </ac:spMkLst>
        </pc:spChg>
        <pc:spChg chg="mod">
          <ac:chgData name="Matheus Pereira da Cruz Gomes Lourenço" userId="d44209e8-f0d6-4c43-b6b0-f6a25df56671" providerId="ADAL" clId="{9CAE576A-5E32-44DC-B1A0-4E8D44ED0D83}" dt="2025-11-02T21:47:08.133" v="1802" actId="207"/>
          <ac:spMkLst>
            <pc:docMk/>
            <pc:sldMk cId="292593580" sldId="878"/>
            <ac:spMk id="16" creationId="{AE9EB551-CD10-4505-B9B0-074EAF463FF1}"/>
          </ac:spMkLst>
        </pc:spChg>
        <pc:spChg chg="mod">
          <ac:chgData name="Matheus Pereira da Cruz Gomes Lourenço" userId="d44209e8-f0d6-4c43-b6b0-f6a25df56671" providerId="ADAL" clId="{9CAE576A-5E32-44DC-B1A0-4E8D44ED0D83}" dt="2025-11-02T21:47:08.133" v="1802" actId="207"/>
          <ac:spMkLst>
            <pc:docMk/>
            <pc:sldMk cId="292593580" sldId="878"/>
            <ac:spMk id="19" creationId="{FB47B145-0F39-4ADF-A7E8-25E05BF0C7A1}"/>
          </ac:spMkLst>
        </pc:spChg>
        <pc:grpChg chg="mod">
          <ac:chgData name="Matheus Pereira da Cruz Gomes Lourenço" userId="d44209e8-f0d6-4c43-b6b0-f6a25df56671" providerId="ADAL" clId="{9CAE576A-5E32-44DC-B1A0-4E8D44ED0D83}" dt="2025-11-02T21:47:12.431" v="1803" actId="1076"/>
          <ac:grpSpMkLst>
            <pc:docMk/>
            <pc:sldMk cId="292593580" sldId="878"/>
            <ac:grpSpMk id="20" creationId="{C676E5F8-49A6-4A1E-B2BF-2835783AD20D}"/>
          </ac:grpSpMkLst>
        </pc:grpChg>
        <pc:picChg chg="mod">
          <ac:chgData name="Matheus Pereira da Cruz Gomes Lourenço" userId="d44209e8-f0d6-4c43-b6b0-f6a25df56671" providerId="ADAL" clId="{9CAE576A-5E32-44DC-B1A0-4E8D44ED0D83}" dt="2025-11-02T21:46:59.394" v="1801" actId="207"/>
          <ac:picMkLst>
            <pc:docMk/>
            <pc:sldMk cId="292593580" sldId="878"/>
            <ac:picMk id="6" creationId="{B963317E-9CD6-40C2-B79A-9033FC49298C}"/>
          </ac:picMkLst>
        </pc:picChg>
        <pc:picChg chg="mod">
          <ac:chgData name="Matheus Pereira da Cruz Gomes Lourenço" userId="d44209e8-f0d6-4c43-b6b0-f6a25df56671" providerId="ADAL" clId="{9CAE576A-5E32-44DC-B1A0-4E8D44ED0D83}" dt="2025-11-02T21:46:59.394" v="1801" actId="207"/>
          <ac:picMkLst>
            <pc:docMk/>
            <pc:sldMk cId="292593580" sldId="878"/>
            <ac:picMk id="9" creationId="{97A754AE-E462-436E-A66F-38510F08F684}"/>
          </ac:picMkLst>
        </pc:picChg>
        <pc:picChg chg="mod">
          <ac:chgData name="Matheus Pereira da Cruz Gomes Lourenço" userId="d44209e8-f0d6-4c43-b6b0-f6a25df56671" providerId="ADAL" clId="{9CAE576A-5E32-44DC-B1A0-4E8D44ED0D83}" dt="2025-11-02T21:46:59.394" v="1801" actId="207"/>
          <ac:picMkLst>
            <pc:docMk/>
            <pc:sldMk cId="292593580" sldId="878"/>
            <ac:picMk id="12" creationId="{ECD45C7D-778C-4837-99B0-445358AE4936}"/>
          </ac:picMkLst>
        </pc:picChg>
        <pc:picChg chg="mod">
          <ac:chgData name="Matheus Pereira da Cruz Gomes Lourenço" userId="d44209e8-f0d6-4c43-b6b0-f6a25df56671" providerId="ADAL" clId="{9CAE576A-5E32-44DC-B1A0-4E8D44ED0D83}" dt="2025-11-02T21:46:59.394" v="1801" actId="207"/>
          <ac:picMkLst>
            <pc:docMk/>
            <pc:sldMk cId="292593580" sldId="878"/>
            <ac:picMk id="15" creationId="{29A0046E-7FE3-4A92-8ABE-CC7E7F0D23A8}"/>
          </ac:picMkLst>
        </pc:picChg>
        <pc:picChg chg="mod">
          <ac:chgData name="Matheus Pereira da Cruz Gomes Lourenço" userId="d44209e8-f0d6-4c43-b6b0-f6a25df56671" providerId="ADAL" clId="{9CAE576A-5E32-44DC-B1A0-4E8D44ED0D83}" dt="2025-11-02T21:46:59.394" v="1801" actId="207"/>
          <ac:picMkLst>
            <pc:docMk/>
            <pc:sldMk cId="292593580" sldId="878"/>
            <ac:picMk id="18" creationId="{C232F66C-62BB-4721-8A9D-B15477403C44}"/>
          </ac:picMkLst>
        </pc:picChg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193578625" sldId="879"/>
        </pc:sldMkLst>
        <pc:spChg chg="mod ord">
          <ac:chgData name="Matheus Pereira da Cruz Gomes Lourenço" userId="d44209e8-f0d6-4c43-b6b0-f6a25df56671" providerId="ADAL" clId="{9CAE576A-5E32-44DC-B1A0-4E8D44ED0D83}" dt="2025-11-02T21:47:24.859" v="1806" actId="6549"/>
          <ac:spMkLst>
            <pc:docMk/>
            <pc:sldMk cId="4193578625" sldId="879"/>
            <ac:spMk id="2" creationId="{CDB79BA9-9912-4B02-9F32-35A3DFCF9CD5}"/>
          </ac:spMkLst>
        </pc:spChg>
        <pc:spChg chg="mod ord">
          <ac:chgData name="Matheus Pereira da Cruz Gomes Lourenço" userId="d44209e8-f0d6-4c43-b6b0-f6a25df56671" providerId="ADAL" clId="{9CAE576A-5E32-44DC-B1A0-4E8D44ED0D83}" dt="2025-11-02T21:47:16.825" v="1804" actId="700"/>
          <ac:spMkLst>
            <pc:docMk/>
            <pc:sldMk cId="4193578625" sldId="879"/>
            <ac:spMk id="4" creationId="{2F2C751C-EEED-421B-9D00-FA795A30E380}"/>
          </ac:spMkLst>
        </pc:spChg>
        <pc:spChg chg="mod">
          <ac:chgData name="Matheus Pereira da Cruz Gomes Lourenço" userId="d44209e8-f0d6-4c43-b6b0-f6a25df56671" providerId="ADAL" clId="{9CAE576A-5E32-44DC-B1A0-4E8D44ED0D83}" dt="2025-11-02T21:47:41.236" v="1810" actId="1076"/>
          <ac:spMkLst>
            <pc:docMk/>
            <pc:sldMk cId="4193578625" sldId="879"/>
            <ac:spMk id="7" creationId="{C90B2557-E706-4CF4-8562-0A0E93EB0B03}"/>
          </ac:spMkLst>
        </pc:spChg>
        <pc:grpChg chg="mod">
          <ac:chgData name="Matheus Pereira da Cruz Gomes Lourenço" userId="d44209e8-f0d6-4c43-b6b0-f6a25df56671" providerId="ADAL" clId="{9CAE576A-5E32-44DC-B1A0-4E8D44ED0D83}" dt="2025-11-02T21:47:31.525" v="1807" actId="1076"/>
          <ac:grpSpMkLst>
            <pc:docMk/>
            <pc:sldMk cId="4193578625" sldId="879"/>
            <ac:grpSpMk id="30" creationId="{FEF71744-122C-4FA3-9B1F-1C9FFE24587D}"/>
          </ac:grpSpMkLst>
        </pc:gr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6210516" sldId="880"/>
        </pc:sldMkLst>
        <pc:spChg chg="mod ord">
          <ac:chgData name="Matheus Pereira da Cruz Gomes Lourenço" userId="d44209e8-f0d6-4c43-b6b0-f6a25df56671" providerId="ADAL" clId="{9CAE576A-5E32-44DC-B1A0-4E8D44ED0D83}" dt="2025-11-02T21:47:53.592" v="1811" actId="700"/>
          <ac:spMkLst>
            <pc:docMk/>
            <pc:sldMk cId="216210516" sldId="880"/>
            <ac:spMk id="2" creationId="{CDB79BA9-9912-4B02-9F32-35A3DFCF9CD5}"/>
          </ac:spMkLst>
        </pc:spChg>
        <pc:spChg chg="mod ord">
          <ac:chgData name="Matheus Pereira da Cruz Gomes Lourenço" userId="d44209e8-f0d6-4c43-b6b0-f6a25df56671" providerId="ADAL" clId="{9CAE576A-5E32-44DC-B1A0-4E8D44ED0D83}" dt="2025-11-02T21:47:53.592" v="1811" actId="700"/>
          <ac:spMkLst>
            <pc:docMk/>
            <pc:sldMk cId="216210516" sldId="880"/>
            <ac:spMk id="4" creationId="{2F2C751C-EEED-421B-9D00-FA795A30E380}"/>
          </ac:spMkLst>
        </pc:spChg>
        <pc:spChg chg="mod">
          <ac:chgData name="Matheus Pereira da Cruz Gomes Lourenço" userId="d44209e8-f0d6-4c43-b6b0-f6a25df56671" providerId="ADAL" clId="{9CAE576A-5E32-44DC-B1A0-4E8D44ED0D83}" dt="2025-11-03T17:39:53.750" v="2352" actId="1076"/>
          <ac:spMkLst>
            <pc:docMk/>
            <pc:sldMk cId="216210516" sldId="880"/>
            <ac:spMk id="11" creationId="{C92272F4-ECF8-4B5C-A356-54E54FC82871}"/>
          </ac:spMkLst>
        </pc:spChg>
        <pc:spChg chg="mod">
          <ac:chgData name="Matheus Pereira da Cruz Gomes Lourenço" userId="d44209e8-f0d6-4c43-b6b0-f6a25df56671" providerId="ADAL" clId="{9CAE576A-5E32-44DC-B1A0-4E8D44ED0D83}" dt="2025-11-03T17:39:53.750" v="2352" actId="1076"/>
          <ac:spMkLst>
            <pc:docMk/>
            <pc:sldMk cId="216210516" sldId="880"/>
            <ac:spMk id="12" creationId="{524A46AA-3E3E-4577-A4BA-7753062A63BF}"/>
          </ac:spMkLst>
        </pc:spChg>
        <pc:spChg chg="mod">
          <ac:chgData name="Matheus Pereira da Cruz Gomes Lourenço" userId="d44209e8-f0d6-4c43-b6b0-f6a25df56671" providerId="ADAL" clId="{9CAE576A-5E32-44DC-B1A0-4E8D44ED0D83}" dt="2025-11-03T17:39:53.750" v="2352" actId="1076"/>
          <ac:spMkLst>
            <pc:docMk/>
            <pc:sldMk cId="216210516" sldId="880"/>
            <ac:spMk id="41" creationId="{4ED02EAB-B311-4EA4-BAED-E3F9B6370248}"/>
          </ac:spMkLst>
        </pc:spChg>
        <pc:spChg chg="mod">
          <ac:chgData name="Matheus Pereira da Cruz Gomes Lourenço" userId="d44209e8-f0d6-4c43-b6b0-f6a25df56671" providerId="ADAL" clId="{9CAE576A-5E32-44DC-B1A0-4E8D44ED0D83}" dt="2025-11-03T17:39:53.750" v="2352" actId="1076"/>
          <ac:spMkLst>
            <pc:docMk/>
            <pc:sldMk cId="216210516" sldId="880"/>
            <ac:spMk id="42" creationId="{4E5000A5-96F8-4330-8011-2FE23266A783}"/>
          </ac:spMkLst>
        </pc:sp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8" creationId="{257EE166-EFC2-4426-9C4B-C09F89FB374F}"/>
          </ac:picMkLst>
        </pc:pic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10" creationId="{96AA176B-E96C-4809-BFC2-AA3F1F9B0E3B}"/>
          </ac:picMkLst>
        </pc:pic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29" creationId="{C5053493-AB90-4BEA-93C1-94D80D88223E}"/>
          </ac:picMkLst>
        </pc:pic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30" creationId="{A4A0499A-9C10-40DD-BE45-4CEF1BA9F854}"/>
          </ac:picMkLst>
        </pc:pic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39" creationId="{BAA40DA8-7A99-499C-B3F9-F8752EDCD2F9}"/>
          </ac:picMkLst>
        </pc:picChg>
        <pc:picChg chg="mod">
          <ac:chgData name="Matheus Pereira da Cruz Gomes Lourenço" userId="d44209e8-f0d6-4c43-b6b0-f6a25df56671" providerId="ADAL" clId="{9CAE576A-5E32-44DC-B1A0-4E8D44ED0D83}" dt="2025-11-03T17:39:53.750" v="2352" actId="1076"/>
          <ac:picMkLst>
            <pc:docMk/>
            <pc:sldMk cId="216210516" sldId="880"/>
            <ac:picMk id="40" creationId="{8FD8EC3B-9C80-4B47-8B51-97661CE6648F}"/>
          </ac:picMkLst>
        </pc:picChg>
      </pc:sldChg>
      <pc:sldChg chg="modSp add del mod">
        <pc:chgData name="Matheus Pereira da Cruz Gomes Lourenço" userId="d44209e8-f0d6-4c43-b6b0-f6a25df56671" providerId="ADAL" clId="{9CAE576A-5E32-44DC-B1A0-4E8D44ED0D83}" dt="2025-11-02T21:48:22.773" v="1813" actId="47"/>
        <pc:sldMkLst>
          <pc:docMk/>
          <pc:sldMk cId="4230711773" sldId="881"/>
        </pc:sldMkLst>
      </pc:sldChg>
      <pc:sldChg chg="add del">
        <pc:chgData name="Matheus Pereira da Cruz Gomes Lourenço" userId="d44209e8-f0d6-4c43-b6b0-f6a25df56671" providerId="ADAL" clId="{9CAE576A-5E32-44DC-B1A0-4E8D44ED0D83}" dt="2025-11-02T21:45:09.919" v="1753" actId="47"/>
        <pc:sldMkLst>
          <pc:docMk/>
          <pc:sldMk cId="2466282739" sldId="882"/>
        </pc:sldMkLst>
      </pc:sldChg>
      <pc:sldChg chg="add del">
        <pc:chgData name="Matheus Pereira da Cruz Gomes Lourenço" userId="d44209e8-f0d6-4c43-b6b0-f6a25df56671" providerId="ADAL" clId="{9CAE576A-5E32-44DC-B1A0-4E8D44ED0D83}" dt="2025-11-02T21:48:37.692" v="1818" actId="47"/>
        <pc:sldMkLst>
          <pc:docMk/>
          <pc:sldMk cId="3733736096" sldId="883"/>
        </pc:sldMkLst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88842859" sldId="885"/>
        </pc:sldMkLst>
        <pc:spChg chg="mod ord">
          <ac:chgData name="Matheus Pereira da Cruz Gomes Lourenço" userId="d44209e8-f0d6-4c43-b6b0-f6a25df56671" providerId="ADAL" clId="{9CAE576A-5E32-44DC-B1A0-4E8D44ED0D83}" dt="2025-11-02T21:51:04.176" v="1824" actId="700"/>
          <ac:spMkLst>
            <pc:docMk/>
            <pc:sldMk cId="3488842859" sldId="885"/>
            <ac:spMk id="3" creationId="{3CF637E9-D973-4A11-8E7C-874E57D681F4}"/>
          </ac:spMkLst>
        </pc:spChg>
        <pc:spChg chg="mod ord">
          <ac:chgData name="Matheus Pereira da Cruz Gomes Lourenço" userId="d44209e8-f0d6-4c43-b6b0-f6a25df56671" providerId="ADAL" clId="{9CAE576A-5E32-44DC-B1A0-4E8D44ED0D83}" dt="2025-11-03T12:42:56.682" v="2131" actId="20577"/>
          <ac:spMkLst>
            <pc:docMk/>
            <pc:sldMk cId="3488842859" sldId="885"/>
            <ac:spMk id="4" creationId="{AAF0D9BD-8DC7-4461-AD4F-0E5895445B5C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04.371" v="1825" actId="27636"/>
          <ac:spMkLst>
            <pc:docMk/>
            <pc:sldMk cId="3488842859" sldId="885"/>
            <ac:spMk id="5" creationId="{679780F3-795A-4BF5-9039-3B101A2F7628}"/>
          </ac:spMkLst>
        </pc:spChg>
      </pc:sldChg>
      <pc:sldChg chg="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900098061" sldId="889"/>
        </pc:sldMkLst>
        <pc:spChg chg="mod ord">
          <ac:chgData name="Matheus Pereira da Cruz Gomes Lourenço" userId="d44209e8-f0d6-4c43-b6b0-f6a25df56671" providerId="ADAL" clId="{9CAE576A-5E32-44DC-B1A0-4E8D44ED0D83}" dt="2025-11-03T12:53:01.695" v="2225" actId="20577"/>
          <ac:spMkLst>
            <pc:docMk/>
            <pc:sldMk cId="900098061" sldId="889"/>
            <ac:spMk id="2" creationId="{02063721-2346-4786-9D53-41324CD0D789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08.733" v="1827" actId="27636"/>
          <ac:spMkLst>
            <pc:docMk/>
            <pc:sldMk cId="900098061" sldId="889"/>
            <ac:spMk id="3" creationId="{97BCB2C9-A5DB-456F-BA8F-B378029AE3B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08.572" v="1826" actId="700"/>
          <ac:spMkLst>
            <pc:docMk/>
            <pc:sldMk cId="900098061" sldId="889"/>
            <ac:spMk id="4" creationId="{E2805B1A-5CC7-4909-A3A2-88534092299E}"/>
          </ac:spMkLst>
        </pc:spChg>
      </pc:sldChg>
      <pc:sldChg chg="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015648484" sldId="892"/>
        </pc:sldMkLst>
        <pc:spChg chg="mod ord">
          <ac:chgData name="Matheus Pereira da Cruz Gomes Lourenço" userId="d44209e8-f0d6-4c43-b6b0-f6a25df56671" providerId="ADAL" clId="{9CAE576A-5E32-44DC-B1A0-4E8D44ED0D83}" dt="2025-11-03T12:53:05.825" v="2226" actId="20577"/>
          <ac:spMkLst>
            <pc:docMk/>
            <pc:sldMk cId="1015648484" sldId="892"/>
            <ac:spMk id="2" creationId="{C3F273E0-593A-4C08-B50F-DCB46D9C8B85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14.511" v="1828" actId="700"/>
          <ac:spMkLst>
            <pc:docMk/>
            <pc:sldMk cId="1015648484" sldId="892"/>
            <ac:spMk id="3" creationId="{D0FF4A51-C472-43B1-B1B8-832EF7FC4A39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1:14.511" v="1828" actId="700"/>
          <ac:spMkLst>
            <pc:docMk/>
            <pc:sldMk cId="1015648484" sldId="892"/>
            <ac:spMk id="4" creationId="{38C47DDA-6FB2-4D4D-AA27-C65BC008A003}"/>
          </ac:spMkLst>
        </pc:spChg>
        <pc:spChg chg="mod">
          <ac:chgData name="Matheus Pereira da Cruz Gomes Lourenço" userId="d44209e8-f0d6-4c43-b6b0-f6a25df56671" providerId="ADAL" clId="{9CAE576A-5E32-44DC-B1A0-4E8D44ED0D83}" dt="2025-11-02T21:51:20.151" v="1829" actId="1076"/>
          <ac:spMkLst>
            <pc:docMk/>
            <pc:sldMk cId="1015648484" sldId="892"/>
            <ac:spMk id="5" creationId="{E599C7F8-AC92-4F54-BCB3-5A5A4761510E}"/>
          </ac:spMkLst>
        </pc:spChg>
        <pc:spChg chg="mod">
          <ac:chgData name="Matheus Pereira da Cruz Gomes Lourenço" userId="d44209e8-f0d6-4c43-b6b0-f6a25df56671" providerId="ADAL" clId="{9CAE576A-5E32-44DC-B1A0-4E8D44ED0D83}" dt="2025-11-02T21:51:20.151" v="1829" actId="1076"/>
          <ac:spMkLst>
            <pc:docMk/>
            <pc:sldMk cId="1015648484" sldId="892"/>
            <ac:spMk id="6" creationId="{22E32631-EF8A-4978-A571-F0106D6C75AC}"/>
          </ac:spMkLst>
        </pc:spChg>
        <pc:spChg chg="mod">
          <ac:chgData name="Matheus Pereira da Cruz Gomes Lourenço" userId="d44209e8-f0d6-4c43-b6b0-f6a25df56671" providerId="ADAL" clId="{9CAE576A-5E32-44DC-B1A0-4E8D44ED0D83}" dt="2025-11-02T21:51:20.151" v="1829" actId="1076"/>
          <ac:spMkLst>
            <pc:docMk/>
            <pc:sldMk cId="1015648484" sldId="892"/>
            <ac:spMk id="7" creationId="{B12B490F-A7D2-4283-8884-72CE1546994C}"/>
          </ac:spMkLst>
        </pc:spChg>
      </pc:sldChg>
      <pc:sldChg chg="modSp add mod or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266362773" sldId="908"/>
        </pc:sldMkLst>
        <pc:spChg chg="mod ord">
          <ac:chgData name="Matheus Pereira da Cruz Gomes Lourenço" userId="d44209e8-f0d6-4c43-b6b0-f6a25df56671" providerId="ADAL" clId="{9CAE576A-5E32-44DC-B1A0-4E8D44ED0D83}" dt="2025-11-03T12:57:11.421" v="2267" actId="700"/>
          <ac:spMkLst>
            <pc:docMk/>
            <pc:sldMk cId="1266362773" sldId="908"/>
            <ac:spMk id="2" creationId="{2D6A3A07-E401-4730-89BC-7265ECA9C183}"/>
          </ac:spMkLst>
        </pc:spChg>
        <pc:spChg chg="mod ord">
          <ac:chgData name="Matheus Pereira da Cruz Gomes Lourenço" userId="d44209e8-f0d6-4c43-b6b0-f6a25df56671" providerId="ADAL" clId="{9CAE576A-5E32-44DC-B1A0-4E8D44ED0D83}" dt="2025-11-03T12:57:11.421" v="2267" actId="700"/>
          <ac:spMkLst>
            <pc:docMk/>
            <pc:sldMk cId="1266362773" sldId="908"/>
            <ac:spMk id="4" creationId="{A9A9DD8F-C03C-4972-9B14-B8F59ED4E1EF}"/>
          </ac:spMkLst>
        </pc:spChg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58484826" sldId="909"/>
        </pc:sldMkLst>
        <pc:spChg chg="mod ord">
          <ac:chgData name="Matheus Pereira da Cruz Gomes Lourenço" userId="d44209e8-f0d6-4c43-b6b0-f6a25df56671" providerId="ADAL" clId="{9CAE576A-5E32-44DC-B1A0-4E8D44ED0D83}" dt="2025-11-03T10:00:14.767" v="1874" actId="700"/>
          <ac:spMkLst>
            <pc:docMk/>
            <pc:sldMk cId="2158484826" sldId="909"/>
            <ac:spMk id="2" creationId="{D7A6184F-C9CA-46CF-A07D-D071AEEB7C1A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0:14.767" v="1874" actId="700"/>
          <ac:spMkLst>
            <pc:docMk/>
            <pc:sldMk cId="2158484826" sldId="909"/>
            <ac:spMk id="4" creationId="{06AAC9D1-8797-4E04-9AE0-53EB48BF485B}"/>
          </ac:spMkLst>
        </pc:spChg>
        <pc:spChg chg="add mod">
          <ac:chgData name="Matheus Pereira da Cruz Gomes Lourenço" userId="d44209e8-f0d6-4c43-b6b0-f6a25df56671" providerId="ADAL" clId="{9CAE576A-5E32-44DC-B1A0-4E8D44ED0D83}" dt="2025-11-03T09:58:46.764" v="1872"/>
          <ac:spMkLst>
            <pc:docMk/>
            <pc:sldMk cId="2158484826" sldId="909"/>
            <ac:spMk id="17" creationId="{AE9F97B1-8031-FAD7-01EA-5B5DC983389E}"/>
          </ac:spMkLst>
        </pc:spChg>
        <pc:spChg chg="add mod ord">
          <ac:chgData name="Matheus Pereira da Cruz Gomes Lourenço" userId="d44209e8-f0d6-4c43-b6b0-f6a25df56671" providerId="ADAL" clId="{9CAE576A-5E32-44DC-B1A0-4E8D44ED0D83}" dt="2025-11-03T10:00:37.803" v="1877" actId="14100"/>
          <ac:spMkLst>
            <pc:docMk/>
            <pc:sldMk cId="2158484826" sldId="909"/>
            <ac:spMk id="19" creationId="{DCE145E4-3D01-DBAC-CD82-58D1CFA4B0C2}"/>
          </ac:spMkLst>
        </pc:spChg>
      </pc:sldChg>
      <pc:sldChg chg="modSp add mod or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78680498" sldId="910"/>
        </pc:sldMkLst>
        <pc:spChg chg="mod ord">
          <ac:chgData name="Matheus Pereira da Cruz Gomes Lourenço" userId="d44209e8-f0d6-4c43-b6b0-f6a25df56671" providerId="ADAL" clId="{9CAE576A-5E32-44DC-B1A0-4E8D44ED0D83}" dt="2025-11-03T12:53:10.355" v="2227" actId="20577"/>
          <ac:spMkLst>
            <pc:docMk/>
            <pc:sldMk cId="178680498" sldId="910"/>
            <ac:spMk id="2" creationId="{FBE7D660-4F70-4709-9E75-0F97A20DD667}"/>
          </ac:spMkLst>
        </pc:spChg>
        <pc:spChg chg="mod ord">
          <ac:chgData name="Matheus Pereira da Cruz Gomes Lourenço" userId="d44209e8-f0d6-4c43-b6b0-f6a25df56671" providerId="ADAL" clId="{9CAE576A-5E32-44DC-B1A0-4E8D44ED0D83}" dt="2025-11-03T12:43:35.751" v="2144" actId="700"/>
          <ac:spMkLst>
            <pc:docMk/>
            <pc:sldMk cId="178680498" sldId="910"/>
            <ac:spMk id="4" creationId="{B0C998A6-7F74-4491-8ACB-6D900C71948A}"/>
          </ac:spMkLst>
        </pc:s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47901174" sldId="912"/>
        </pc:sldMkLst>
        <pc:spChg chg="mod ord">
          <ac:chgData name="Matheus Pereira da Cruz Gomes Lourenço" userId="d44209e8-f0d6-4c43-b6b0-f6a25df56671" providerId="ADAL" clId="{9CAE576A-5E32-44DC-B1A0-4E8D44ED0D83}" dt="2025-11-03T12:51:57.001" v="2224" actId="20577"/>
          <ac:spMkLst>
            <pc:docMk/>
            <pc:sldMk cId="4047901174" sldId="912"/>
            <ac:spMk id="2" creationId="{7FE71D26-8AE4-41CB-A25A-B2EE4963E9AB}"/>
          </ac:spMkLst>
        </pc:spChg>
        <pc:spChg chg="mod ord">
          <ac:chgData name="Matheus Pereira da Cruz Gomes Lourenço" userId="d44209e8-f0d6-4c43-b6b0-f6a25df56671" providerId="ADAL" clId="{9CAE576A-5E32-44DC-B1A0-4E8D44ED0D83}" dt="2025-11-03T12:46:12.534" v="2181" actId="27636"/>
          <ac:spMkLst>
            <pc:docMk/>
            <pc:sldMk cId="4047901174" sldId="912"/>
            <ac:spMk id="3" creationId="{A2DB4709-3B4D-4ADE-A5F9-A6B4B66F5066}"/>
          </ac:spMkLst>
        </pc:spChg>
        <pc:spChg chg="mod ord">
          <ac:chgData name="Matheus Pereira da Cruz Gomes Lourenço" userId="d44209e8-f0d6-4c43-b6b0-f6a25df56671" providerId="ADAL" clId="{9CAE576A-5E32-44DC-B1A0-4E8D44ED0D83}" dt="2025-11-02T21:48:30.548" v="1816" actId="700"/>
          <ac:spMkLst>
            <pc:docMk/>
            <pc:sldMk cId="4047901174" sldId="912"/>
            <ac:spMk id="4" creationId="{0A4431CC-C6DF-4D0B-BE5E-9625AFBD8273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3T10:05:22.648" v="1890" actId="47"/>
        <pc:sldMkLst>
          <pc:docMk/>
          <pc:sldMk cId="3337672988" sldId="913"/>
        </pc:sldMkLst>
      </pc:sldChg>
      <pc:sldChg chg="add del">
        <pc:chgData name="Matheus Pereira da Cruz Gomes Lourenço" userId="d44209e8-f0d6-4c43-b6b0-f6a25df56671" providerId="ADAL" clId="{9CAE576A-5E32-44DC-B1A0-4E8D44ED0D83}" dt="2025-11-03T12:42:52.153" v="2125" actId="47"/>
        <pc:sldMkLst>
          <pc:docMk/>
          <pc:sldMk cId="4181718334" sldId="914"/>
        </pc:sldMkLst>
      </pc:sldChg>
      <pc:sldChg chg="add del">
        <pc:chgData name="Matheus Pereira da Cruz Gomes Lourenço" userId="d44209e8-f0d6-4c43-b6b0-f6a25df56671" providerId="ADAL" clId="{9CAE576A-5E32-44DC-B1A0-4E8D44ED0D83}" dt="2025-11-02T21:50:55.380" v="1823" actId="47"/>
        <pc:sldMkLst>
          <pc:docMk/>
          <pc:sldMk cId="3904081486" sldId="915"/>
        </pc:sldMkLst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1005853" sldId="917"/>
        </pc:sldMkLst>
        <pc:spChg chg="mod ord">
          <ac:chgData name="Matheus Pereira da Cruz Gomes Lourenço" userId="d44209e8-f0d6-4c43-b6b0-f6a25df56671" providerId="ADAL" clId="{9CAE576A-5E32-44DC-B1A0-4E8D44ED0D83}" dt="2025-11-03T10:06:41.320" v="1904" actId="6264"/>
          <ac:spMkLst>
            <pc:docMk/>
            <pc:sldMk cId="211005853" sldId="917"/>
            <ac:spMk id="2" creationId="{DE81773A-8C7A-48DE-48FC-7C2295187166}"/>
          </ac:spMkLst>
        </pc:spChg>
        <pc:spChg chg="mod ord">
          <ac:chgData name="Matheus Pereira da Cruz Gomes Lourenço" userId="d44209e8-f0d6-4c43-b6b0-f6a25df56671" providerId="ADAL" clId="{9CAE576A-5E32-44DC-B1A0-4E8D44ED0D83}" dt="2025-11-03T10:06:41.320" v="1904" actId="6264"/>
          <ac:spMkLst>
            <pc:docMk/>
            <pc:sldMk cId="211005853" sldId="917"/>
            <ac:spMk id="4" creationId="{7969713A-5179-E90D-E23B-7AF79FEA982B}"/>
          </ac:spMkLst>
        </pc:spChg>
        <pc:spChg chg="mod">
          <ac:chgData name="Matheus Pereira da Cruz Gomes Lourenço" userId="d44209e8-f0d6-4c43-b6b0-f6a25df56671" providerId="ADAL" clId="{9CAE576A-5E32-44DC-B1A0-4E8D44ED0D83}" dt="2025-11-03T10:06:57.922" v="1907" actId="2711"/>
          <ac:spMkLst>
            <pc:docMk/>
            <pc:sldMk cId="211005853" sldId="917"/>
            <ac:spMk id="6" creationId="{5082C022-508B-31CC-E06D-F2554CBCB1FB}"/>
          </ac:spMkLst>
        </pc:spChg>
        <pc:picChg chg="mod ord">
          <ac:chgData name="Matheus Pereira da Cruz Gomes Lourenço" userId="d44209e8-f0d6-4c43-b6b0-f6a25df56671" providerId="ADAL" clId="{9CAE576A-5E32-44DC-B1A0-4E8D44ED0D83}" dt="2025-11-03T10:20:29.109" v="2032" actId="1076"/>
          <ac:picMkLst>
            <pc:docMk/>
            <pc:sldMk cId="211005853" sldId="917"/>
            <ac:picMk id="5" creationId="{3A13A5A0-46F1-AC82-5749-9D9B93BAC5E5}"/>
          </ac:picMkLst>
        </pc:pic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13T14:11:05.985" v="2841" actId="732"/>
        <pc:sldMkLst>
          <pc:docMk/>
          <pc:sldMk cId="1888296339" sldId="919"/>
        </pc:sldMkLst>
        <pc:spChg chg="mod ord">
          <ac:chgData name="Matheus Pereira da Cruz Gomes Lourenço" userId="d44209e8-f0d6-4c43-b6b0-f6a25df56671" providerId="ADAL" clId="{9CAE576A-5E32-44DC-B1A0-4E8D44ED0D83}" dt="2025-11-02T21:52:58.101" v="1838" actId="700"/>
          <ac:spMkLst>
            <pc:docMk/>
            <pc:sldMk cId="1888296339" sldId="919"/>
            <ac:spMk id="2" creationId="{2819D34E-A0AD-43D2-8AF2-23E0921B4753}"/>
          </ac:spMkLst>
        </pc:spChg>
        <pc:spChg chg="mod ord">
          <ac:chgData name="Matheus Pereira da Cruz Gomes Lourenço" userId="d44209e8-f0d6-4c43-b6b0-f6a25df56671" providerId="ADAL" clId="{9CAE576A-5E32-44DC-B1A0-4E8D44ED0D83}" dt="2025-11-02T21:52:58.101" v="1838" actId="700"/>
          <ac:spMkLst>
            <pc:docMk/>
            <pc:sldMk cId="1888296339" sldId="919"/>
            <ac:spMk id="4" creationId="{58AD9A5B-5D8A-49B6-8B83-8B9590A6908C}"/>
          </ac:spMkLst>
        </pc:spChg>
        <pc:picChg chg="mod modCrop">
          <ac:chgData name="Matheus Pereira da Cruz Gomes Lourenço" userId="d44209e8-f0d6-4c43-b6b0-f6a25df56671" providerId="ADAL" clId="{9CAE576A-5E32-44DC-B1A0-4E8D44ED0D83}" dt="2025-11-13T14:11:05.985" v="2841" actId="732"/>
          <ac:picMkLst>
            <pc:docMk/>
            <pc:sldMk cId="1888296339" sldId="919"/>
            <ac:picMk id="5" creationId="{9F834C67-2999-4A54-BFA2-4F6A2D5BD32E}"/>
          </ac:picMkLst>
        </pc:picChg>
      </pc:sldChg>
      <pc:sldChg chg="modSp add del">
        <pc:chgData name="Matheus Pereira da Cruz Gomes Lourenço" userId="d44209e8-f0d6-4c43-b6b0-f6a25df56671" providerId="ADAL" clId="{9CAE576A-5E32-44DC-B1A0-4E8D44ED0D83}" dt="2025-11-02T21:43:15.595" v="1747" actId="47"/>
        <pc:sldMkLst>
          <pc:docMk/>
          <pc:sldMk cId="34569733" sldId="929"/>
        </pc:sldMkLst>
      </pc:sldChg>
      <pc:sldChg chg="modSp add del">
        <pc:chgData name="Matheus Pereira da Cruz Gomes Lourenço" userId="d44209e8-f0d6-4c43-b6b0-f6a25df56671" providerId="ADAL" clId="{9CAE576A-5E32-44DC-B1A0-4E8D44ED0D83}" dt="2025-11-02T21:43:15.595" v="1747" actId="47"/>
        <pc:sldMkLst>
          <pc:docMk/>
          <pc:sldMk cId="1729574845" sldId="933"/>
        </pc:sldMkLst>
      </pc:sldChg>
      <pc:sldChg chg="modSp add del">
        <pc:chgData name="Matheus Pereira da Cruz Gomes Lourenço" userId="d44209e8-f0d6-4c43-b6b0-f6a25df56671" providerId="ADAL" clId="{9CAE576A-5E32-44DC-B1A0-4E8D44ED0D83}" dt="2025-11-02T21:28:59.305" v="1558" actId="47"/>
        <pc:sldMkLst>
          <pc:docMk/>
          <pc:sldMk cId="1825583033" sldId="967"/>
        </pc:sldMkLst>
      </pc:sldChg>
      <pc:sldChg chg="modSp add del">
        <pc:chgData name="Matheus Pereira da Cruz Gomes Lourenço" userId="d44209e8-f0d6-4c43-b6b0-f6a25df56671" providerId="ADAL" clId="{9CAE576A-5E32-44DC-B1A0-4E8D44ED0D83}" dt="2025-11-02T21:09:35.216" v="1415" actId="47"/>
        <pc:sldMkLst>
          <pc:docMk/>
          <pc:sldMk cId="593210990" sldId="969"/>
        </pc:sldMkLst>
      </pc:sldChg>
      <pc:sldChg chg="modSp add del mod">
        <pc:chgData name="Matheus Pereira da Cruz Gomes Lourenço" userId="d44209e8-f0d6-4c43-b6b0-f6a25df56671" providerId="ADAL" clId="{9CAE576A-5E32-44DC-B1A0-4E8D44ED0D83}" dt="2025-11-02T21:09:28.842" v="1413" actId="47"/>
        <pc:sldMkLst>
          <pc:docMk/>
          <pc:sldMk cId="1211379374" sldId="981"/>
        </pc:sldMkLst>
      </pc:sldChg>
      <pc:sldChg chg="delSp modSp add mod modTransition modClrScheme delAnim modAnim chgLayout">
        <pc:chgData name="Matheus Pereira da Cruz Gomes Lourenço" userId="d44209e8-f0d6-4c43-b6b0-f6a25df56671" providerId="ADAL" clId="{9CAE576A-5E32-44DC-B1A0-4E8D44ED0D83}" dt="2025-11-04T12:14:55.678" v="2522" actId="14100"/>
        <pc:sldMkLst>
          <pc:docMk/>
          <pc:sldMk cId="3175577185" sldId="1043"/>
        </pc:sldMkLst>
        <pc:spChg chg="mod ord">
          <ac:chgData name="Matheus Pereira da Cruz Gomes Lourenço" userId="d44209e8-f0d6-4c43-b6b0-f6a25df56671" providerId="ADAL" clId="{9CAE576A-5E32-44DC-B1A0-4E8D44ED0D83}" dt="2025-11-04T01:31:27.180" v="2400" actId="27636"/>
          <ac:spMkLst>
            <pc:docMk/>
            <pc:sldMk cId="3175577185" sldId="1043"/>
            <ac:spMk id="2" creationId="{1A31C5FD-E043-4067-863B-6F897097A88D}"/>
          </ac:spMkLst>
        </pc:spChg>
        <pc:spChg chg="mod ord">
          <ac:chgData name="Matheus Pereira da Cruz Gomes Lourenço" userId="d44209e8-f0d6-4c43-b6b0-f6a25df56671" providerId="ADAL" clId="{9CAE576A-5E32-44DC-B1A0-4E8D44ED0D83}" dt="2025-11-04T12:14:53.014" v="2521" actId="14100"/>
          <ac:spMkLst>
            <pc:docMk/>
            <pc:sldMk cId="3175577185" sldId="1043"/>
            <ac:spMk id="3" creationId="{CB47E1F6-11E1-AA6B-1562-A6D2E655C641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1:27.119" v="2399" actId="700"/>
          <ac:spMkLst>
            <pc:docMk/>
            <pc:sldMk cId="3175577185" sldId="1043"/>
            <ac:spMk id="4" creationId="{99DF40CB-A7F5-44BE-A60F-8FDF77B32092}"/>
          </ac:spMkLst>
        </pc:spChg>
        <pc:spChg chg="mod">
          <ac:chgData name="Matheus Pereira da Cruz Gomes Lourenço" userId="d44209e8-f0d6-4c43-b6b0-f6a25df56671" providerId="ADAL" clId="{9CAE576A-5E32-44DC-B1A0-4E8D44ED0D83}" dt="2025-11-04T12:14:55.678" v="2522" actId="14100"/>
          <ac:spMkLst>
            <pc:docMk/>
            <pc:sldMk cId="3175577185" sldId="1043"/>
            <ac:spMk id="5" creationId="{F030401E-7D3D-59F8-6EBD-806E8C486F84}"/>
          </ac:spMkLst>
        </pc:spChg>
        <pc:grpChg chg="mod">
          <ac:chgData name="Matheus Pereira da Cruz Gomes Lourenço" userId="d44209e8-f0d6-4c43-b6b0-f6a25df56671" providerId="ADAL" clId="{9CAE576A-5E32-44DC-B1A0-4E8D44ED0D83}" dt="2025-11-04T12:14:36.280" v="2519" actId="1076"/>
          <ac:grpSpMkLst>
            <pc:docMk/>
            <pc:sldMk cId="3175577185" sldId="1043"/>
            <ac:grpSpMk id="6" creationId="{FB52E221-C3C1-08FC-A069-72A817B130A3}"/>
          </ac:grpSpMkLst>
        </pc:grpChg>
        <pc:grpChg chg="mod">
          <ac:chgData name="Matheus Pereira da Cruz Gomes Lourenço" userId="d44209e8-f0d6-4c43-b6b0-f6a25df56671" providerId="ADAL" clId="{9CAE576A-5E32-44DC-B1A0-4E8D44ED0D83}" dt="2025-11-04T12:14:39.422" v="2520" actId="1076"/>
          <ac:grpSpMkLst>
            <pc:docMk/>
            <pc:sldMk cId="3175577185" sldId="1043"/>
            <ac:grpSpMk id="11" creationId="{0FD96950-D227-0472-6239-3F568570D35E}"/>
          </ac:grpSpMkLst>
        </pc:gr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10:13:55.093" v="2456" actId="1076"/>
        <pc:sldMkLst>
          <pc:docMk/>
          <pc:sldMk cId="3907092893" sldId="1052"/>
        </pc:sldMkLst>
        <pc:spChg chg="mod ord">
          <ac:chgData name="Matheus Pereira da Cruz Gomes Lourenço" userId="d44209e8-f0d6-4c43-b6b0-f6a25df56671" providerId="ADAL" clId="{9CAE576A-5E32-44DC-B1A0-4E8D44ED0D83}" dt="2025-11-02T21:28:43.459" v="1556" actId="700"/>
          <ac:spMkLst>
            <pc:docMk/>
            <pc:sldMk cId="3907092893" sldId="1052"/>
            <ac:spMk id="2" creationId="{1A31C5FD-E043-4067-863B-6F897097A88D}"/>
          </ac:spMkLst>
        </pc:spChg>
        <pc:spChg chg="mod ord">
          <ac:chgData name="Matheus Pereira da Cruz Gomes Lourenço" userId="d44209e8-f0d6-4c43-b6b0-f6a25df56671" providerId="ADAL" clId="{9CAE576A-5E32-44DC-B1A0-4E8D44ED0D83}" dt="2025-11-02T21:28:43.459" v="1556" actId="700"/>
          <ac:spMkLst>
            <pc:docMk/>
            <pc:sldMk cId="3907092893" sldId="1052"/>
            <ac:spMk id="4" creationId="{99DF40CB-A7F5-44BE-A60F-8FDF77B3209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28:43.459" v="1556" actId="700"/>
          <ac:spMkLst>
            <pc:docMk/>
            <pc:sldMk cId="3907092893" sldId="1052"/>
            <ac:spMk id="81" creationId="{38D9370A-9614-201B-0F43-054C0EC2C672}"/>
          </ac:spMkLst>
        </pc:spChg>
        <pc:spChg chg="mod">
          <ac:chgData name="Matheus Pereira da Cruz Gomes Lourenço" userId="d44209e8-f0d6-4c43-b6b0-f6a25df56671" providerId="ADAL" clId="{9CAE576A-5E32-44DC-B1A0-4E8D44ED0D83}" dt="2025-11-04T10:13:55.093" v="2456" actId="1076"/>
          <ac:spMkLst>
            <pc:docMk/>
            <pc:sldMk cId="3907092893" sldId="1052"/>
            <ac:spMk id="97" creationId="{97E66645-949E-4EAE-7BB2-4D4C0A65E230}"/>
          </ac:spMkLst>
        </pc:spChg>
        <pc:grpChg chg="mod">
          <ac:chgData name="Matheus Pereira da Cruz Gomes Lourenço" userId="d44209e8-f0d6-4c43-b6b0-f6a25df56671" providerId="ADAL" clId="{9CAE576A-5E32-44DC-B1A0-4E8D44ED0D83}" dt="2025-11-02T21:28:51.110" v="1557" actId="1076"/>
          <ac:grpSpMkLst>
            <pc:docMk/>
            <pc:sldMk cId="3907092893" sldId="1052"/>
            <ac:grpSpMk id="82" creationId="{949B7ED0-BB15-5B43-6182-1A60E775EB83}"/>
          </ac:grpSpMkLst>
        </pc:grpChg>
      </pc:sldChg>
      <pc:sldChg chg="modSp add del">
        <pc:chgData name="Matheus Pereira da Cruz Gomes Lourenço" userId="d44209e8-f0d6-4c43-b6b0-f6a25df56671" providerId="ADAL" clId="{9CAE576A-5E32-44DC-B1A0-4E8D44ED0D83}" dt="2025-11-02T21:15:38.024" v="1425" actId="47"/>
        <pc:sldMkLst>
          <pc:docMk/>
          <pc:sldMk cId="1741584353" sldId="1078"/>
        </pc:sldMkLst>
      </pc:sldChg>
      <pc:sldChg chg="addSp delSp 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97449206" sldId="1095"/>
        </pc:sldMkLst>
        <pc:spChg chg="mod ord">
          <ac:chgData name="Matheus Pereira da Cruz Gomes Lourenço" userId="d44209e8-f0d6-4c43-b6b0-f6a25df56671" providerId="ADAL" clId="{9CAE576A-5E32-44DC-B1A0-4E8D44ED0D83}" dt="2025-11-02T21:28:23.344" v="1554" actId="700"/>
          <ac:spMkLst>
            <pc:docMk/>
            <pc:sldMk cId="197449206" sldId="1095"/>
            <ac:spMk id="2" creationId="{6383BDBE-EC46-4DF1-B29F-ADFEFAE1A784}"/>
          </ac:spMkLst>
        </pc:spChg>
        <pc:spChg chg="mod ord">
          <ac:chgData name="Matheus Pereira da Cruz Gomes Lourenço" userId="d44209e8-f0d6-4c43-b6b0-f6a25df56671" providerId="ADAL" clId="{9CAE576A-5E32-44DC-B1A0-4E8D44ED0D83}" dt="2025-11-02T21:28:23.344" v="1554" actId="700"/>
          <ac:spMkLst>
            <pc:docMk/>
            <pc:sldMk cId="197449206" sldId="1095"/>
            <ac:spMk id="4" creationId="{A8BC0B09-15A0-4371-ABD6-E47292A59435}"/>
          </ac:spMkLst>
        </pc:spChg>
      </pc:sldChg>
      <pc:sldChg chg="modSp 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3005097197" sldId="1133"/>
        </pc:sldMkLst>
      </pc:sldChg>
      <pc:sldChg chg="modSp add del mod">
        <pc:chgData name="Matheus Pereira da Cruz Gomes Lourenço" userId="d44209e8-f0d6-4c43-b6b0-f6a25df56671" providerId="ADAL" clId="{9CAE576A-5E32-44DC-B1A0-4E8D44ED0D83}" dt="2025-11-04T01:03:46.057" v="2378" actId="47"/>
        <pc:sldMkLst>
          <pc:docMk/>
          <pc:sldMk cId="1951157924" sldId="1151"/>
        </pc:sldMkLst>
      </pc:sldChg>
      <pc:sldChg chg="addSp delSp modSp add mo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889577603" sldId="1161"/>
        </pc:sldMkLst>
        <pc:spChg chg="mod ord">
          <ac:chgData name="Matheus Pereira da Cruz Gomes Lourenço" userId="d44209e8-f0d6-4c43-b6b0-f6a25df56671" providerId="ADAL" clId="{9CAE576A-5E32-44DC-B1A0-4E8D44ED0D83}" dt="2025-11-02T21:29:39.891" v="1587" actId="20577"/>
          <ac:spMkLst>
            <pc:docMk/>
            <pc:sldMk cId="3889577603" sldId="1161"/>
            <ac:spMk id="2" creationId="{78163FF6-9C41-4E02-8A04-2F08649F9CAB}"/>
          </ac:spMkLst>
        </pc:spChg>
        <pc:spChg chg="mod">
          <ac:chgData name="Matheus Pereira da Cruz Gomes Lourenço" userId="d44209e8-f0d6-4c43-b6b0-f6a25df56671" providerId="ADAL" clId="{9CAE576A-5E32-44DC-B1A0-4E8D44ED0D83}" dt="2025-11-02T21:29:56.502" v="1592" actId="404"/>
          <ac:spMkLst>
            <pc:docMk/>
            <pc:sldMk cId="3889577603" sldId="1161"/>
            <ac:spMk id="124" creationId="{14B833C3-BBCD-4FDE-B500-D546DD7F1B28}"/>
          </ac:spMkLst>
        </pc:spChg>
        <pc:spChg chg="mod">
          <ac:chgData name="Matheus Pereira da Cruz Gomes Lourenço" userId="d44209e8-f0d6-4c43-b6b0-f6a25df56671" providerId="ADAL" clId="{9CAE576A-5E32-44DC-B1A0-4E8D44ED0D83}" dt="2025-11-02T21:30:00.743" v="1595" actId="404"/>
          <ac:spMkLst>
            <pc:docMk/>
            <pc:sldMk cId="3889577603" sldId="1161"/>
            <ac:spMk id="127" creationId="{7FA8B72A-0A61-49A8-8713-642915B95B68}"/>
          </ac:spMkLst>
        </pc:spChg>
      </pc:sldChg>
      <pc:sldChg chg="addSp delSp modSp add mod modTransition modClrScheme addAnim delAnim chgLayout">
        <pc:chgData name="Matheus Pereira da Cruz Gomes Lourenço" userId="d44209e8-f0d6-4c43-b6b0-f6a25df56671" providerId="ADAL" clId="{9CAE576A-5E32-44DC-B1A0-4E8D44ED0D83}" dt="2025-11-04T10:10:34.625" v="2455" actId="478"/>
        <pc:sldMkLst>
          <pc:docMk/>
          <pc:sldMk cId="3776534483" sldId="1164"/>
        </pc:sldMkLst>
        <pc:spChg chg="mod ord">
          <ac:chgData name="Matheus Pereira da Cruz Gomes Lourenço" userId="d44209e8-f0d6-4c43-b6b0-f6a25df56671" providerId="ADAL" clId="{9CAE576A-5E32-44DC-B1A0-4E8D44ED0D83}" dt="2025-11-04T10:10:26.406" v="2451" actId="700"/>
          <ac:spMkLst>
            <pc:docMk/>
            <pc:sldMk cId="3776534483" sldId="1164"/>
            <ac:spMk id="2" creationId="{221715A0-5D29-4C73-B845-DEBC26C9D21E}"/>
          </ac:spMkLst>
        </pc:spChg>
        <pc:spChg chg="mod ord">
          <ac:chgData name="Matheus Pereira da Cruz Gomes Lourenço" userId="d44209e8-f0d6-4c43-b6b0-f6a25df56671" providerId="ADAL" clId="{9CAE576A-5E32-44DC-B1A0-4E8D44ED0D83}" dt="2025-11-04T10:10:26.406" v="2451" actId="700"/>
          <ac:spMkLst>
            <pc:docMk/>
            <pc:sldMk cId="3776534483" sldId="1164"/>
            <ac:spMk id="4" creationId="{011C3FE7-9FF5-4821-BD58-CA2CDA87126E}"/>
          </ac:spMkLst>
        </pc:spChg>
        <pc:spChg chg="mod ord">
          <ac:chgData name="Matheus Pereira da Cruz Gomes Lourenço" userId="d44209e8-f0d6-4c43-b6b0-f6a25df56671" providerId="ADAL" clId="{9CAE576A-5E32-44DC-B1A0-4E8D44ED0D83}" dt="2025-11-04T10:10:30.794" v="2453" actId="1076"/>
          <ac:spMkLst>
            <pc:docMk/>
            <pc:sldMk cId="3776534483" sldId="1164"/>
            <ac:spMk id="57" creationId="{0206EF13-92CC-4141-A40E-8D008E3A3575}"/>
          </ac:spMkLst>
        </pc:spChg>
        <pc:grpChg chg="add del">
          <ac:chgData name="Matheus Pereira da Cruz Gomes Lourenço" userId="d44209e8-f0d6-4c43-b6b0-f6a25df56671" providerId="ADAL" clId="{9CAE576A-5E32-44DC-B1A0-4E8D44ED0D83}" dt="2025-11-04T10:10:34.625" v="2455" actId="478"/>
          <ac:grpSpMkLst>
            <pc:docMk/>
            <pc:sldMk cId="3776534483" sldId="1164"/>
            <ac:grpSpMk id="8" creationId="{94E019F9-5490-8A7F-47F4-ADA36AE0993E}"/>
          </ac:grpSpMkLst>
        </pc:gr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2:34.028" v="2412" actId="1076"/>
        <pc:sldMkLst>
          <pc:docMk/>
          <pc:sldMk cId="197901079" sldId="1166"/>
        </pc:sldMkLst>
        <pc:spChg chg="mod ord">
          <ac:chgData name="Matheus Pereira da Cruz Gomes Lourenço" userId="d44209e8-f0d6-4c43-b6b0-f6a25df56671" providerId="ADAL" clId="{9CAE576A-5E32-44DC-B1A0-4E8D44ED0D83}" dt="2025-11-04T01:32:03.944" v="2409" actId="700"/>
          <ac:spMkLst>
            <pc:docMk/>
            <pc:sldMk cId="197901079" sldId="1166"/>
            <ac:spMk id="2" creationId="{D9E19ACC-64B7-4989-8496-5A9E9885C837}"/>
          </ac:spMkLst>
        </pc:spChg>
        <pc:spChg chg="mod">
          <ac:chgData name="Matheus Pereira da Cruz Gomes Lourenço" userId="d44209e8-f0d6-4c43-b6b0-f6a25df56671" providerId="ADAL" clId="{9CAE576A-5E32-44DC-B1A0-4E8D44ED0D83}" dt="2025-11-04T01:32:19.880" v="2411" actId="1076"/>
          <ac:spMkLst>
            <pc:docMk/>
            <pc:sldMk cId="197901079" sldId="1166"/>
            <ac:spMk id="5" creationId="{3D76D51E-6DFA-B045-48D2-6EA9EDE66873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8" creationId="{3A9CD7AF-2E3E-493E-A18A-3257F0140EFC}"/>
          </ac:spMkLst>
        </pc:spChg>
        <pc:spChg chg="mod">
          <ac:chgData name="Matheus Pereira da Cruz Gomes Lourenço" userId="d44209e8-f0d6-4c43-b6b0-f6a25df56671" providerId="ADAL" clId="{9CAE576A-5E32-44DC-B1A0-4E8D44ED0D83}" dt="2025-11-04T01:32:34.028" v="2412" actId="1076"/>
          <ac:spMkLst>
            <pc:docMk/>
            <pc:sldMk cId="197901079" sldId="1166"/>
            <ac:spMk id="56" creationId="{0F68A1ED-28AD-4B89-AFF0-099032F63A28}"/>
          </ac:spMkLst>
        </pc:spChg>
        <pc:spChg chg="mod">
          <ac:chgData name="Matheus Pereira da Cruz Gomes Lourenço" userId="d44209e8-f0d6-4c43-b6b0-f6a25df56671" providerId="ADAL" clId="{9CAE576A-5E32-44DC-B1A0-4E8D44ED0D83}" dt="2025-11-04T01:32:34.028" v="2412" actId="1076"/>
          <ac:spMkLst>
            <pc:docMk/>
            <pc:sldMk cId="197901079" sldId="1166"/>
            <ac:spMk id="57" creationId="{4967CC75-91F6-4156-A323-FC6BFB53C513}"/>
          </ac:spMkLst>
        </pc:spChg>
        <pc:spChg chg="mod">
          <ac:chgData name="Matheus Pereira da Cruz Gomes Lourenço" userId="d44209e8-f0d6-4c43-b6b0-f6a25df56671" providerId="ADAL" clId="{9CAE576A-5E32-44DC-B1A0-4E8D44ED0D83}" dt="2025-11-04T01:32:34.028" v="2412" actId="1076"/>
          <ac:spMkLst>
            <pc:docMk/>
            <pc:sldMk cId="197901079" sldId="1166"/>
            <ac:spMk id="58" creationId="{2720CC3C-D9CC-4AB8-97FB-8A0AB809294C}"/>
          </ac:spMkLst>
        </pc:spChg>
        <pc:spChg chg="mod">
          <ac:chgData name="Matheus Pereira da Cruz Gomes Lourenço" userId="d44209e8-f0d6-4c43-b6b0-f6a25df56671" providerId="ADAL" clId="{9CAE576A-5E32-44DC-B1A0-4E8D44ED0D83}" dt="2025-11-04T01:32:34.028" v="2412" actId="1076"/>
          <ac:spMkLst>
            <pc:docMk/>
            <pc:sldMk cId="197901079" sldId="1166"/>
            <ac:spMk id="59" creationId="{F255D933-9A4A-4C47-BB28-27CA6F8F9EAB}"/>
          </ac:spMkLst>
        </pc:spChg>
        <pc:spChg chg="mod">
          <ac:chgData name="Matheus Pereira da Cruz Gomes Lourenço" userId="d44209e8-f0d6-4c43-b6b0-f6a25df56671" providerId="ADAL" clId="{9CAE576A-5E32-44DC-B1A0-4E8D44ED0D83}" dt="2025-11-04T01:32:34.028" v="2412" actId="1076"/>
          <ac:spMkLst>
            <pc:docMk/>
            <pc:sldMk cId="197901079" sldId="1166"/>
            <ac:spMk id="60" creationId="{BC588DE1-ECFC-4E25-AEB7-30CF1A890458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65" creationId="{40A88F84-68D6-46F6-9498-E241C702EE21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67" creationId="{8D7D8EF2-329C-48DA-BCB1-8ED545C7565D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68" creationId="{572EBB57-9A3A-4C53-ACC9-C094AF6F4498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69" creationId="{9BFBCCA5-6BC6-48FA-9042-E61EE0ED003E}"/>
          </ac:spMkLst>
        </pc:spChg>
        <pc:spChg chg="mod">
          <ac:chgData name="Matheus Pereira da Cruz Gomes Lourenço" userId="d44209e8-f0d6-4c43-b6b0-f6a25df56671" providerId="ADAL" clId="{9CAE576A-5E32-44DC-B1A0-4E8D44ED0D83}" dt="2025-11-04T01:32:15.788" v="2410" actId="1076"/>
          <ac:spMkLst>
            <pc:docMk/>
            <pc:sldMk cId="197901079" sldId="1166"/>
            <ac:spMk id="74" creationId="{DD08B373-6897-424B-929F-1C5312A6F413}"/>
          </ac:spMkLst>
        </pc:s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31092181" sldId="1225"/>
        </pc:sldMkLst>
        <pc:spChg chg="mod ord">
          <ac:chgData name="Matheus Pereira da Cruz Gomes Lourenço" userId="d44209e8-f0d6-4c43-b6b0-f6a25df56671" providerId="ADAL" clId="{9CAE576A-5E32-44DC-B1A0-4E8D44ED0D83}" dt="2025-11-02T20:51:10.368" v="1242" actId="700"/>
          <ac:spMkLst>
            <pc:docMk/>
            <pc:sldMk cId="3431092181" sldId="1225"/>
            <ac:spMk id="2" creationId="{548BD3D1-AA46-46AF-A928-E95337A0D974}"/>
          </ac:spMkLst>
        </pc:spChg>
        <pc:spChg chg="mod ord">
          <ac:chgData name="Matheus Pereira da Cruz Gomes Lourenço" userId="d44209e8-f0d6-4c43-b6b0-f6a25df56671" providerId="ADAL" clId="{9CAE576A-5E32-44DC-B1A0-4E8D44ED0D83}" dt="2025-11-02T20:51:20.724" v="1245" actId="403"/>
          <ac:spMkLst>
            <pc:docMk/>
            <pc:sldMk cId="3431092181" sldId="1225"/>
            <ac:spMk id="3" creationId="{582AFA7F-1045-416F-8B5F-A4CE528C9AE2}"/>
          </ac:spMkLst>
        </pc:spChg>
        <pc:graphicFrameChg chg="mod">
          <ac:chgData name="Matheus Pereira da Cruz Gomes Lourenço" userId="d44209e8-f0d6-4c43-b6b0-f6a25df56671" providerId="ADAL" clId="{9CAE576A-5E32-44DC-B1A0-4E8D44ED0D83}" dt="2025-11-02T20:51:27.566" v="1246" actId="1076"/>
          <ac:graphicFrameMkLst>
            <pc:docMk/>
            <pc:sldMk cId="3431092181" sldId="1225"/>
            <ac:graphicFrameMk id="6" creationId="{6935CE16-D7EE-4227-A62D-AF87E451E516}"/>
          </ac:graphicFrameMkLst>
        </pc:graphicFrameChg>
      </pc:sldChg>
      <pc:sldChg chg="modSp 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3357704728" sldId="1232"/>
        </pc:sldMkLst>
      </pc:sldChg>
      <pc:sldChg chg="add del">
        <pc:chgData name="Matheus Pereira da Cruz Gomes Lourenço" userId="d44209e8-f0d6-4c43-b6b0-f6a25df56671" providerId="ADAL" clId="{9CAE576A-5E32-44DC-B1A0-4E8D44ED0D83}" dt="2025-11-02T21:27:46.653" v="1525" actId="47"/>
        <pc:sldMkLst>
          <pc:docMk/>
          <pc:sldMk cId="2158396839" sldId="1237"/>
        </pc:sldMkLst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2:00.484" v="2408" actId="1076"/>
        <pc:sldMkLst>
          <pc:docMk/>
          <pc:sldMk cId="2339906213" sldId="1251"/>
        </pc:sldMkLst>
        <pc:spChg chg="mod ord">
          <ac:chgData name="Matheus Pereira da Cruz Gomes Lourenço" userId="d44209e8-f0d6-4c43-b6b0-f6a25df56671" providerId="ADAL" clId="{9CAE576A-5E32-44DC-B1A0-4E8D44ED0D83}" dt="2025-11-04T01:31:54.834" v="2406" actId="700"/>
          <ac:spMkLst>
            <pc:docMk/>
            <pc:sldMk cId="2339906213" sldId="1251"/>
            <ac:spMk id="2" creationId="{FD2FE000-FD53-4763-8D0E-B6B2F7B8A800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1:54.896" v="2407" actId="27636"/>
          <ac:spMkLst>
            <pc:docMk/>
            <pc:sldMk cId="2339906213" sldId="1251"/>
            <ac:spMk id="3" creationId="{39E07D11-55F4-45D6-97E6-083493E66840}"/>
          </ac:spMkLst>
        </pc:spChg>
        <pc:spChg chg="mod ord">
          <ac:chgData name="Matheus Pereira da Cruz Gomes Lourenço" userId="d44209e8-f0d6-4c43-b6b0-f6a25df56671" providerId="ADAL" clId="{9CAE576A-5E32-44DC-B1A0-4E8D44ED0D83}" dt="2025-11-04T01:31:54.834" v="2406" actId="700"/>
          <ac:spMkLst>
            <pc:docMk/>
            <pc:sldMk cId="2339906213" sldId="1251"/>
            <ac:spMk id="4" creationId="{8E23C2A6-5A0D-4CF4-81D2-2699AC6FB181}"/>
          </ac:spMkLst>
        </pc:spChg>
        <pc:spChg chg="mod">
          <ac:chgData name="Matheus Pereira da Cruz Gomes Lourenço" userId="d44209e8-f0d6-4c43-b6b0-f6a25df56671" providerId="ADAL" clId="{9CAE576A-5E32-44DC-B1A0-4E8D44ED0D83}" dt="2025-11-04T01:32:00.484" v="2408" actId="1076"/>
          <ac:spMkLst>
            <pc:docMk/>
            <pc:sldMk cId="2339906213" sldId="1251"/>
            <ac:spMk id="6" creationId="{4A8D9167-EAD6-C0A4-2377-ABBCCCBD576C}"/>
          </ac:spMkLst>
        </pc:spChg>
      </pc:sldChg>
      <pc:sldChg chg="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807794270" sldId="1252"/>
        </pc:sldMkLst>
        <pc:spChg chg="mod ord">
          <ac:chgData name="Matheus Pereira da Cruz Gomes Lourenço" userId="d44209e8-f0d6-4c43-b6b0-f6a25df56671" providerId="ADAL" clId="{9CAE576A-5E32-44DC-B1A0-4E8D44ED0D83}" dt="2025-11-02T21:32:03.995" v="1596" actId="700"/>
          <ac:spMkLst>
            <pc:docMk/>
            <pc:sldMk cId="807794270" sldId="1252"/>
            <ac:spMk id="2" creationId="{28340252-FA71-42B4-8AE8-CFCF777F7542}"/>
          </ac:spMkLst>
        </pc:spChg>
        <pc:spChg chg="mod ord">
          <ac:chgData name="Matheus Pereira da Cruz Gomes Lourenço" userId="d44209e8-f0d6-4c43-b6b0-f6a25df56671" providerId="ADAL" clId="{9CAE576A-5E32-44DC-B1A0-4E8D44ED0D83}" dt="2025-11-02T21:32:47.311" v="1652" actId="12"/>
          <ac:spMkLst>
            <pc:docMk/>
            <pc:sldMk cId="807794270" sldId="1252"/>
            <ac:spMk id="3" creationId="{472DAFA8-60ED-4F2B-BC00-3097B16ECD9B}"/>
          </ac:spMkLst>
        </pc:spChg>
        <pc:spChg chg="mod ord">
          <ac:chgData name="Matheus Pereira da Cruz Gomes Lourenço" userId="d44209e8-f0d6-4c43-b6b0-f6a25df56671" providerId="ADAL" clId="{9CAE576A-5E32-44DC-B1A0-4E8D44ED0D83}" dt="2025-11-02T21:32:03.995" v="1596" actId="700"/>
          <ac:spMkLst>
            <pc:docMk/>
            <pc:sldMk cId="807794270" sldId="1252"/>
            <ac:spMk id="4" creationId="{26113955-2A0C-4144-B1E0-A3A2BDBB3CD5}"/>
          </ac:spMkLst>
        </pc:spChg>
      </pc:sldChg>
      <pc:sldChg chg="add del mod modShow">
        <pc:chgData name="Matheus Pereira da Cruz Gomes Lourenço" userId="d44209e8-f0d6-4c43-b6b0-f6a25df56671" providerId="ADAL" clId="{9CAE576A-5E32-44DC-B1A0-4E8D44ED0D83}" dt="2025-11-02T20:26:28.450" v="1098" actId="47"/>
        <pc:sldMkLst>
          <pc:docMk/>
          <pc:sldMk cId="3191269985" sldId="1269"/>
        </pc:sldMkLst>
      </pc:sldChg>
      <pc:sldChg chg="modSp add del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522040944" sldId="1270"/>
        </pc:sldMkLst>
        <pc:spChg chg="mod">
          <ac:chgData name="Matheus Pereira da Cruz Gomes Lourenço" userId="d44209e8-f0d6-4c43-b6b0-f6a25df56671" providerId="ADAL" clId="{9CAE576A-5E32-44DC-B1A0-4E8D44ED0D83}" dt="2025-11-02T15:27:26.498" v="180" actId="6549"/>
          <ac:spMkLst>
            <pc:docMk/>
            <pc:sldMk cId="2522040944" sldId="1270"/>
            <ac:spMk id="4" creationId="{404C7BBF-7D8F-D643-E0B2-8E6A93133B94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2T21:33:03.834" v="1653" actId="47"/>
        <pc:sldMkLst>
          <pc:docMk/>
          <pc:sldMk cId="2481580172" sldId="1271"/>
        </pc:sldMkLst>
      </pc:sldChg>
      <pc:sldChg chg="modSp add del mod modShow">
        <pc:chgData name="Matheus Pereira da Cruz Gomes Lourenço" userId="d44209e8-f0d6-4c43-b6b0-f6a25df56671" providerId="ADAL" clId="{9CAE576A-5E32-44DC-B1A0-4E8D44ED0D83}" dt="2025-11-04T01:06:13.498" v="2382" actId="47"/>
        <pc:sldMkLst>
          <pc:docMk/>
          <pc:sldMk cId="2902622946" sldId="1274"/>
        </pc:sldMkLst>
      </pc:sldChg>
      <pc:sldChg chg="addSp delSp modSp add mo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460821575" sldId="1276"/>
        </pc:sldMkLst>
        <pc:spChg chg="mod ord">
          <ac:chgData name="Matheus Pereira da Cruz Gomes Lourenço" userId="d44209e8-f0d6-4c43-b6b0-f6a25df56671" providerId="ADAL" clId="{9CAE576A-5E32-44DC-B1A0-4E8D44ED0D83}" dt="2025-11-03T10:02:58.470" v="1888" actId="700"/>
          <ac:spMkLst>
            <pc:docMk/>
            <pc:sldMk cId="1460821575" sldId="1276"/>
            <ac:spMk id="2" creationId="{4149214A-32E7-D3C8-08F2-B098E70381DB}"/>
          </ac:spMkLst>
        </pc:spChg>
      </pc:sldChg>
      <pc:sldChg chg="addSp delSp modSp add mod ord modTransition modClrScheme modShow chgLayout">
        <pc:chgData name="Matheus Pereira da Cruz Gomes Lourenço" userId="d44209e8-f0d6-4c43-b6b0-f6a25df56671" providerId="ADAL" clId="{9CAE576A-5E32-44DC-B1A0-4E8D44ED0D83}" dt="2025-11-04T12:11:18.534" v="2474" actId="207"/>
        <pc:sldMkLst>
          <pc:docMk/>
          <pc:sldMk cId="21419845" sldId="1277"/>
        </pc:sldMkLst>
        <pc:spChg chg="mod">
          <ac:chgData name="Matheus Pereira da Cruz Gomes Lourenço" userId="d44209e8-f0d6-4c43-b6b0-f6a25df56671" providerId="ADAL" clId="{9CAE576A-5E32-44DC-B1A0-4E8D44ED0D83}" dt="2025-11-04T12:11:16.526" v="2473" actId="207"/>
          <ac:spMkLst>
            <pc:docMk/>
            <pc:sldMk cId="21419845" sldId="1277"/>
            <ac:spMk id="3" creationId="{DD6E3FD5-1D7D-4CB4-0BAD-503B480D8514}"/>
          </ac:spMkLst>
        </pc:spChg>
        <pc:spChg chg="mod">
          <ac:chgData name="Matheus Pereira da Cruz Gomes Lourenço" userId="d44209e8-f0d6-4c43-b6b0-f6a25df56671" providerId="ADAL" clId="{9CAE576A-5E32-44DC-B1A0-4E8D44ED0D83}" dt="2025-11-04T12:11:18.534" v="2474" actId="207"/>
          <ac:spMkLst>
            <pc:docMk/>
            <pc:sldMk cId="21419845" sldId="1277"/>
            <ac:spMk id="4" creationId="{77A1A7BA-1CF4-8C2E-DDAC-E119B703C1F2}"/>
          </ac:spMkLst>
        </pc:spChg>
      </pc:sldChg>
      <pc:sldChg chg="modSp 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893736328" sldId="1278"/>
        </pc:sldMkLst>
        <pc:spChg chg="mod">
          <ac:chgData name="Matheus Pereira da Cruz Gomes Lourenço" userId="d44209e8-f0d6-4c43-b6b0-f6a25df56671" providerId="ADAL" clId="{9CAE576A-5E32-44DC-B1A0-4E8D44ED0D83}" dt="2025-11-02T21:39:26.191" v="1654"/>
          <ac:spMkLst>
            <pc:docMk/>
            <pc:sldMk cId="1893736328" sldId="1278"/>
            <ac:spMk id="4" creationId="{20FC7F8C-80C7-7463-8FDC-6FCC9F320D0A}"/>
          </ac:spMkLst>
        </pc:spChg>
        <pc:picChg chg="mod">
          <ac:chgData name="Matheus Pereira da Cruz Gomes Lourenço" userId="d44209e8-f0d6-4c43-b6b0-f6a25df56671" providerId="ADAL" clId="{9CAE576A-5E32-44DC-B1A0-4E8D44ED0D83}" dt="2025-11-03T10:02:30.115" v="1885" actId="1076"/>
          <ac:picMkLst>
            <pc:docMk/>
            <pc:sldMk cId="1893736328" sldId="1278"/>
            <ac:picMk id="8" creationId="{1ADAC9BE-D295-1444-A587-1A15D17DBA01}"/>
          </ac:picMkLst>
        </pc:picChg>
      </pc:sldChg>
      <pc:sldChg chg="modSp add del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869481876" sldId="1283"/>
        </pc:sldMkLst>
        <pc:spChg chg="mod">
          <ac:chgData name="Matheus Pereira da Cruz Gomes Lourenço" userId="d44209e8-f0d6-4c43-b6b0-f6a25df56671" providerId="ADAL" clId="{9CAE576A-5E32-44DC-B1A0-4E8D44ED0D83}" dt="2025-11-02T15:27:32.758" v="181" actId="6549"/>
          <ac:spMkLst>
            <pc:docMk/>
            <pc:sldMk cId="3869481876" sldId="1283"/>
            <ac:spMk id="4" creationId="{3D279C92-C1EB-B59B-176A-D067F54AA02B}"/>
          </ac:spMkLst>
        </pc:spChg>
      </pc:sldChg>
      <pc:sldChg chg="addSp delSp modSp add del mod modTransition modClrScheme delAnim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645677789" sldId="1284"/>
        </pc:sldMkLst>
        <pc:spChg chg="mod ord">
          <ac:chgData name="Matheus Pereira da Cruz Gomes Lourenço" userId="d44209e8-f0d6-4c43-b6b0-f6a25df56671" providerId="ADAL" clId="{9CAE576A-5E32-44DC-B1A0-4E8D44ED0D83}" dt="2025-11-02T20:20:38.391" v="1087" actId="700"/>
          <ac:spMkLst>
            <pc:docMk/>
            <pc:sldMk cId="2645677789" sldId="1284"/>
            <ac:spMk id="7" creationId="{6B6E21BB-23ED-FD28-981E-46E1A5192EE9}"/>
          </ac:spMkLst>
        </pc:spChg>
        <pc:graphicFrameChg chg="mod ord modGraphic">
          <ac:chgData name="Matheus Pereira da Cruz Gomes Lourenço" userId="d44209e8-f0d6-4c43-b6b0-f6a25df56671" providerId="ADAL" clId="{9CAE576A-5E32-44DC-B1A0-4E8D44ED0D83}" dt="2025-11-02T20:20:38.391" v="1087" actId="700"/>
          <ac:graphicFrameMkLst>
            <pc:docMk/>
            <pc:sldMk cId="2645677789" sldId="1284"/>
            <ac:graphicFrameMk id="10" creationId="{269F5FB2-D2A1-D611-25C8-E94724C6D3B1}"/>
          </ac:graphicFrameMkLst>
        </pc:graphicFrame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4" creationId="{33DFB2FE-2F8C-C5C7-075D-4536E6264BD8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6" creationId="{C603EA93-754B-F6F0-125C-E8C3A1C405DE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8" creationId="{FE341318-7FA3-5350-EB61-BC69777426C5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1" creationId="{D43F9531-4F99-A347-3E66-6C47D493F7B1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2" creationId="{5CF5A5CB-4136-052E-56F6-267831046763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3" creationId="{0D2F30DE-6995-E7D5-F79D-B46C8548650F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4" creationId="{F2BD7210-2EA7-BF4C-D2C4-475DC131292D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6" creationId="{58CDBEF5-D421-A427-310A-4413CF5DEE58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17" creationId="{B12555B2-8DBF-31B1-77EB-A59E5412D40A}"/>
          </ac:picMkLst>
        </pc:picChg>
        <pc:picChg chg="mod">
          <ac:chgData name="Matheus Pereira da Cruz Gomes Lourenço" userId="d44209e8-f0d6-4c43-b6b0-f6a25df56671" providerId="ADAL" clId="{9CAE576A-5E32-44DC-B1A0-4E8D44ED0D83}" dt="2025-11-02T20:20:54.716" v="1096" actId="1036"/>
          <ac:picMkLst>
            <pc:docMk/>
            <pc:sldMk cId="2645677789" sldId="1284"/>
            <ac:picMk id="20" creationId="{66578DA6-562F-8E43-B6D7-40024D0027F4}"/>
          </ac:picMkLst>
        </pc:picChg>
      </pc:sldChg>
      <pc:sldChg chg="add del">
        <pc:chgData name="Matheus Pereira da Cruz Gomes Lourenço" userId="d44209e8-f0d6-4c43-b6b0-f6a25df56671" providerId="ADAL" clId="{9CAE576A-5E32-44DC-B1A0-4E8D44ED0D83}" dt="2025-11-02T20:22:16.431" v="1097" actId="47"/>
        <pc:sldMkLst>
          <pc:docMk/>
          <pc:sldMk cId="1934397584" sldId="1287"/>
        </pc:sldMkLst>
      </pc:sldChg>
      <pc:sldChg chg="add del">
        <pc:chgData name="Matheus Pereira da Cruz Gomes Lourenço" userId="d44209e8-f0d6-4c43-b6b0-f6a25df56671" providerId="ADAL" clId="{9CAE576A-5E32-44DC-B1A0-4E8D44ED0D83}" dt="2025-11-02T20:48:41.964" v="1228" actId="47"/>
        <pc:sldMkLst>
          <pc:docMk/>
          <pc:sldMk cId="1143360706" sldId="1288"/>
        </pc:sldMkLst>
      </pc:sldChg>
      <pc:sldChg chg="addSp delSp modSp add del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62525441" sldId="1290"/>
        </pc:sldMkLst>
        <pc:spChg chg="mod ord">
          <ac:chgData name="Matheus Pereira da Cruz Gomes Lourenço" userId="d44209e8-f0d6-4c43-b6b0-f6a25df56671" providerId="ADAL" clId="{9CAE576A-5E32-44DC-B1A0-4E8D44ED0D83}" dt="2025-11-02T20:19:00.587" v="1059" actId="700"/>
          <ac:spMkLst>
            <pc:docMk/>
            <pc:sldMk cId="4062525441" sldId="1290"/>
            <ac:spMk id="2" creationId="{0852CD7A-96E3-1D45-5337-4D851134C503}"/>
          </ac:spMkLst>
        </pc:spChg>
        <pc:spChg chg="mod ord">
          <ac:chgData name="Matheus Pereira da Cruz Gomes Lourenço" userId="d44209e8-f0d6-4c43-b6b0-f6a25df56671" providerId="ADAL" clId="{9CAE576A-5E32-44DC-B1A0-4E8D44ED0D83}" dt="2025-11-02T20:19:53.123" v="1082" actId="113"/>
          <ac:spMkLst>
            <pc:docMk/>
            <pc:sldMk cId="4062525441" sldId="1290"/>
            <ac:spMk id="3" creationId="{AD9E36A0-CC6F-B778-C6AC-D0017D02B783}"/>
          </ac:spMkLst>
        </pc:spChg>
      </pc:sldChg>
      <pc:sldChg chg="addSp delSp modSp add mod modTransition modClrScheme modShow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17927483" sldId="1296"/>
        </pc:sldMkLst>
        <pc:spChg chg="mod ord">
          <ac:chgData name="Matheus Pereira da Cruz Gomes Lourenço" userId="d44209e8-f0d6-4c43-b6b0-f6a25df56671" providerId="ADAL" clId="{9CAE576A-5E32-44DC-B1A0-4E8D44ED0D83}" dt="2025-11-02T20:48:56.515" v="1229" actId="700"/>
          <ac:spMkLst>
            <pc:docMk/>
            <pc:sldMk cId="4017927483" sldId="1296"/>
            <ac:spMk id="2" creationId="{8E7E4C3E-83B8-446F-8365-373E69B58F4F}"/>
          </ac:spMkLst>
        </pc:spChg>
        <pc:spChg chg="mod">
          <ac:chgData name="Matheus Pereira da Cruz Gomes Lourenço" userId="d44209e8-f0d6-4c43-b6b0-f6a25df56671" providerId="ADAL" clId="{9CAE576A-5E32-44DC-B1A0-4E8D44ED0D83}" dt="2025-11-02T20:49:52.465" v="1235" actId="14100"/>
          <ac:spMkLst>
            <pc:docMk/>
            <pc:sldMk cId="4017927483" sldId="1296"/>
            <ac:spMk id="11" creationId="{D5B52083-699A-4774-ACFE-DD260E2F0A88}"/>
          </ac:spMkLst>
        </pc:spChg>
        <pc:spChg chg="mod">
          <ac:chgData name="Matheus Pereira da Cruz Gomes Lourenço" userId="d44209e8-f0d6-4c43-b6b0-f6a25df56671" providerId="ADAL" clId="{9CAE576A-5E32-44DC-B1A0-4E8D44ED0D83}" dt="2025-11-02T20:49:48.816" v="1234" actId="14100"/>
          <ac:spMkLst>
            <pc:docMk/>
            <pc:sldMk cId="4017927483" sldId="1296"/>
            <ac:spMk id="12" creationId="{B501A728-31D3-454D-9BED-96B6DEDDA67F}"/>
          </ac:spMkLst>
        </pc:spChg>
        <pc:spChg chg="mod">
          <ac:chgData name="Matheus Pereira da Cruz Gomes Lourenço" userId="d44209e8-f0d6-4c43-b6b0-f6a25df56671" providerId="ADAL" clId="{9CAE576A-5E32-44DC-B1A0-4E8D44ED0D83}" dt="2025-11-02T20:49:57.901" v="1236" actId="14100"/>
          <ac:spMkLst>
            <pc:docMk/>
            <pc:sldMk cId="4017927483" sldId="1296"/>
            <ac:spMk id="13" creationId="{FB7C14F9-068A-4BBC-AC03-4EEF05C04047}"/>
          </ac:spMkLst>
        </pc:spChg>
        <pc:spChg chg="mod">
          <ac:chgData name="Matheus Pereira da Cruz Gomes Lourenço" userId="d44209e8-f0d6-4c43-b6b0-f6a25df56671" providerId="ADAL" clId="{9CAE576A-5E32-44DC-B1A0-4E8D44ED0D83}" dt="2025-11-02T20:49:43.795" v="1233" actId="1076"/>
          <ac:spMkLst>
            <pc:docMk/>
            <pc:sldMk cId="4017927483" sldId="1296"/>
            <ac:spMk id="36" creationId="{45D8E5B9-9CFC-463E-9A1E-D1A1885F4BF6}"/>
          </ac:spMkLst>
        </pc:spChg>
        <pc:spChg chg="mod">
          <ac:chgData name="Matheus Pereira da Cruz Gomes Lourenço" userId="d44209e8-f0d6-4c43-b6b0-f6a25df56671" providerId="ADAL" clId="{9CAE576A-5E32-44DC-B1A0-4E8D44ED0D83}" dt="2025-11-02T20:49:08.721" v="1231" actId="1076"/>
          <ac:spMkLst>
            <pc:docMk/>
            <pc:sldMk cId="4017927483" sldId="1296"/>
            <ac:spMk id="40" creationId="{633597F8-0EAF-4F9D-815A-D9D907F9380F}"/>
          </ac:spMkLst>
        </pc:spChg>
        <pc:spChg chg="mod">
          <ac:chgData name="Matheus Pereira da Cruz Gomes Lourenço" userId="d44209e8-f0d6-4c43-b6b0-f6a25df56671" providerId="ADAL" clId="{9CAE576A-5E32-44DC-B1A0-4E8D44ED0D83}" dt="2025-11-02T20:49:08.721" v="1231" actId="1076"/>
          <ac:spMkLst>
            <pc:docMk/>
            <pc:sldMk cId="4017927483" sldId="1296"/>
            <ac:spMk id="41" creationId="{47E90436-2DE9-442D-9485-87247BBFE261}"/>
          </ac:spMkLst>
        </pc:spChg>
        <pc:grpChg chg="mod">
          <ac:chgData name="Matheus Pereira da Cruz Gomes Lourenço" userId="d44209e8-f0d6-4c43-b6b0-f6a25df56671" providerId="ADAL" clId="{9CAE576A-5E32-44DC-B1A0-4E8D44ED0D83}" dt="2025-11-02T20:49:08.721" v="1231" actId="1076"/>
          <ac:grpSpMkLst>
            <pc:docMk/>
            <pc:sldMk cId="4017927483" sldId="1296"/>
            <ac:grpSpMk id="37" creationId="{2C62FD18-03BA-48F0-B3B2-7B0C4BD57A10}"/>
          </ac:grpSpMkLst>
        </pc:grpChg>
        <pc:grpChg chg="mod">
          <ac:chgData name="Matheus Pereira da Cruz Gomes Lourenço" userId="d44209e8-f0d6-4c43-b6b0-f6a25df56671" providerId="ADAL" clId="{9CAE576A-5E32-44DC-B1A0-4E8D44ED0D83}" dt="2025-11-02T20:49:08.721" v="1231" actId="1076"/>
          <ac:grpSpMkLst>
            <pc:docMk/>
            <pc:sldMk cId="4017927483" sldId="1296"/>
            <ac:grpSpMk id="38" creationId="{23B5F84D-099F-480B-959D-5E66B1087E16}"/>
          </ac:grpSpMkLst>
        </pc:grpChg>
        <pc:grpChg chg="mod">
          <ac:chgData name="Matheus Pereira da Cruz Gomes Lourenço" userId="d44209e8-f0d6-4c43-b6b0-f6a25df56671" providerId="ADAL" clId="{9CAE576A-5E32-44DC-B1A0-4E8D44ED0D83}" dt="2025-11-02T20:49:08.721" v="1231" actId="1076"/>
          <ac:grpSpMkLst>
            <pc:docMk/>
            <pc:sldMk cId="4017927483" sldId="1296"/>
            <ac:grpSpMk id="39" creationId="{526BB390-FEF5-408B-874D-84E6CF28F03C}"/>
          </ac:grpSpMkLst>
        </pc:grpChg>
        <pc:grpChg chg="mod">
          <ac:chgData name="Matheus Pereira da Cruz Gomes Lourenço" userId="d44209e8-f0d6-4c43-b6b0-f6a25df56671" providerId="ADAL" clId="{9CAE576A-5E32-44DC-B1A0-4E8D44ED0D83}" dt="2025-11-02T20:49:16.795" v="1232" actId="1076"/>
          <ac:grpSpMkLst>
            <pc:docMk/>
            <pc:sldMk cId="4017927483" sldId="1296"/>
            <ac:grpSpMk id="42" creationId="{B3A6EC6A-9E2D-426B-B3AF-6DE4047EA3FA}"/>
          </ac:grpSpMkLst>
        </pc:grpChg>
        <pc:grpChg chg="mod">
          <ac:chgData name="Matheus Pereira da Cruz Gomes Lourenço" userId="d44209e8-f0d6-4c43-b6b0-f6a25df56671" providerId="ADAL" clId="{9CAE576A-5E32-44DC-B1A0-4E8D44ED0D83}" dt="2025-11-02T20:49:16.795" v="1232" actId="1076"/>
          <ac:grpSpMkLst>
            <pc:docMk/>
            <pc:sldMk cId="4017927483" sldId="1296"/>
            <ac:grpSpMk id="46" creationId="{8E56C334-F9CD-42C0-A734-19A67623E55A}"/>
          </ac:grpSpMkLst>
        </pc:grpChg>
        <pc:grpChg chg="mod">
          <ac:chgData name="Matheus Pereira da Cruz Gomes Lourenço" userId="d44209e8-f0d6-4c43-b6b0-f6a25df56671" providerId="ADAL" clId="{9CAE576A-5E32-44DC-B1A0-4E8D44ED0D83}" dt="2025-11-02T20:49:16.795" v="1232" actId="1076"/>
          <ac:grpSpMkLst>
            <pc:docMk/>
            <pc:sldMk cId="4017927483" sldId="1296"/>
            <ac:grpSpMk id="50" creationId="{C512B27A-B2A5-4445-B9B5-9D385A50AD27}"/>
          </ac:grpSpMkLst>
        </pc:grpChg>
        <pc:picChg chg="mod">
          <ac:chgData name="Matheus Pereira da Cruz Gomes Lourenço" userId="d44209e8-f0d6-4c43-b6b0-f6a25df56671" providerId="ADAL" clId="{9CAE576A-5E32-44DC-B1A0-4E8D44ED0D83}" dt="2025-11-02T20:49:16.795" v="1232" actId="1076"/>
          <ac:picMkLst>
            <pc:docMk/>
            <pc:sldMk cId="4017927483" sldId="1296"/>
            <ac:picMk id="56" creationId="{ABFB5E93-0412-450E-9BB6-CC089545F7F7}"/>
          </ac:picMkLst>
        </pc:picChg>
      </pc:sldChg>
      <pc:sldChg chg="add del">
        <pc:chgData name="Matheus Pereira da Cruz Gomes Lourenço" userId="d44209e8-f0d6-4c43-b6b0-f6a25df56671" providerId="ADAL" clId="{9CAE576A-5E32-44DC-B1A0-4E8D44ED0D83}" dt="2025-11-02T21:09:33.306" v="1414" actId="47"/>
        <pc:sldMkLst>
          <pc:docMk/>
          <pc:sldMk cId="3866214241" sldId="1297"/>
        </pc:sldMkLst>
      </pc:sldChg>
      <pc:sldChg chg="modSp add del">
        <pc:chgData name="Matheus Pereira da Cruz Gomes Lourenço" userId="d44209e8-f0d6-4c43-b6b0-f6a25df56671" providerId="ADAL" clId="{9CAE576A-5E32-44DC-B1A0-4E8D44ED0D83}" dt="2025-11-02T20:43:47.848" v="1105" actId="47"/>
        <pc:sldMkLst>
          <pc:docMk/>
          <pc:sldMk cId="522407800" sldId="1301"/>
        </pc:sldMkLst>
      </pc:sldChg>
      <pc:sldChg chg="add del">
        <pc:chgData name="Matheus Pereira da Cruz Gomes Lourenço" userId="d44209e8-f0d6-4c43-b6b0-f6a25df56671" providerId="ADAL" clId="{9CAE576A-5E32-44DC-B1A0-4E8D44ED0D83}" dt="2025-11-02T21:28:18.249" v="1553" actId="47"/>
        <pc:sldMkLst>
          <pc:docMk/>
          <pc:sldMk cId="1483106119" sldId="1301"/>
        </pc:sldMkLst>
      </pc:sldChg>
      <pc:sldChg chg="modSp add mod or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079732625" sldId="1305"/>
        </pc:sldMkLst>
        <pc:spChg chg="mod ord">
          <ac:chgData name="Matheus Pereira da Cruz Gomes Lourenço" userId="d44209e8-f0d6-4c43-b6b0-f6a25df56671" providerId="ADAL" clId="{9CAE576A-5E32-44DC-B1A0-4E8D44ED0D83}" dt="2025-11-02T20:50:38.423" v="1240" actId="700"/>
          <ac:spMkLst>
            <pc:docMk/>
            <pc:sldMk cId="2079732625" sldId="1305"/>
            <ac:spMk id="2" creationId="{85633FC5-4BE6-84B2-17DA-FF8688AC8BEA}"/>
          </ac:spMkLst>
        </pc:spChg>
        <pc:spChg chg="mod ord">
          <ac:chgData name="Matheus Pereira da Cruz Gomes Lourenço" userId="d44209e8-f0d6-4c43-b6b0-f6a25df56671" providerId="ADAL" clId="{9CAE576A-5E32-44DC-B1A0-4E8D44ED0D83}" dt="2025-11-02T20:50:38.423" v="1240" actId="700"/>
          <ac:spMkLst>
            <pc:docMk/>
            <pc:sldMk cId="2079732625" sldId="1305"/>
            <ac:spMk id="4" creationId="{846B5E18-80C2-E7B9-9218-236AB305A7F8}"/>
          </ac:spMkLst>
        </pc:spChg>
        <pc:picChg chg="mod">
          <ac:chgData name="Matheus Pereira da Cruz Gomes Lourenço" userId="d44209e8-f0d6-4c43-b6b0-f6a25df56671" providerId="ADAL" clId="{9CAE576A-5E32-44DC-B1A0-4E8D44ED0D83}" dt="2025-11-02T20:50:43.323" v="1241" actId="1076"/>
          <ac:picMkLst>
            <pc:docMk/>
            <pc:sldMk cId="2079732625" sldId="1305"/>
            <ac:picMk id="5" creationId="{387721FE-050D-6754-4643-8A3EF4D3CC0F}"/>
          </ac:picMkLst>
        </pc:picChg>
      </pc:sldChg>
      <pc:sldChg chg="add del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31791654" sldId="2570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172504060" sldId="2575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750005483" sldId="2576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818115732" sldId="2577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65018772" sldId="2578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474940485" sldId="2579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999355060" sldId="2580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12315025" sldId="2583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57145600" sldId="2584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253423719" sldId="2585"/>
        </pc:sldMkLst>
      </pc:sldChg>
      <pc:sldChg chg="add del mod modTransition modShow">
        <pc:chgData name="Matheus Pereira da Cruz Gomes Lourenço" userId="d44209e8-f0d6-4c43-b6b0-f6a25df56671" providerId="ADAL" clId="{9CAE576A-5E32-44DC-B1A0-4E8D44ED0D83}" dt="2025-11-13T12:10:58.688" v="2825" actId="729"/>
        <pc:sldMkLst>
          <pc:docMk/>
          <pc:sldMk cId="1599929141" sldId="2586"/>
        </pc:sldMkLst>
      </pc:sldChg>
      <pc:sldChg chg="add del mod modTransition modShow">
        <pc:chgData name="Matheus Pereira da Cruz Gomes Lourenço" userId="d44209e8-f0d6-4c43-b6b0-f6a25df56671" providerId="ADAL" clId="{9CAE576A-5E32-44DC-B1A0-4E8D44ED0D83}" dt="2025-11-13T12:10:49.140" v="2824" actId="729"/>
        <pc:sldMkLst>
          <pc:docMk/>
          <pc:sldMk cId="2760366389" sldId="2587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50198625" sldId="2588"/>
        </pc:sldMkLst>
      </pc:sldChg>
      <pc:sldChg chg="add del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61133572" sldId="2589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843192200" sldId="5054"/>
        </pc:sldMkLst>
      </pc:sldChg>
      <pc:sldChg chg="addSp delSp modSp new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667139274" sldId="5055"/>
        </pc:sldMkLst>
        <pc:picChg chg="add mod">
          <ac:chgData name="Matheus Pereira da Cruz Gomes Lourenço" userId="d44209e8-f0d6-4c43-b6b0-f6a25df56671" providerId="ADAL" clId="{9CAE576A-5E32-44DC-B1A0-4E8D44ED0D83}" dt="2025-11-02T15:19:58.229" v="20" actId="1076"/>
          <ac:picMkLst>
            <pc:docMk/>
            <pc:sldMk cId="1667139274" sldId="5055"/>
            <ac:picMk id="4" creationId="{4CB3AC59-99A8-63A3-090A-8CDA1D6D7E80}"/>
          </ac:picMkLst>
        </pc:picChg>
        <pc:picChg chg="add mod">
          <ac:chgData name="Matheus Pereira da Cruz Gomes Lourenço" userId="d44209e8-f0d6-4c43-b6b0-f6a25df56671" providerId="ADAL" clId="{9CAE576A-5E32-44DC-B1A0-4E8D44ED0D83}" dt="2025-11-02T15:20:47.014" v="26" actId="1076"/>
          <ac:picMkLst>
            <pc:docMk/>
            <pc:sldMk cId="1667139274" sldId="5055"/>
            <ac:picMk id="1028" creationId="{8525361B-BE94-1ECA-F842-C662F258C314}"/>
          </ac:picMkLst>
        </pc:pic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596003773" sldId="5056"/>
        </pc:sldMkLst>
        <pc:spChg chg="mod">
          <ac:chgData name="Matheus Pereira da Cruz Gomes Lourenço" userId="d44209e8-f0d6-4c43-b6b0-f6a25df56671" providerId="ADAL" clId="{9CAE576A-5E32-44DC-B1A0-4E8D44ED0D83}" dt="2025-11-02T15:25:50.676" v="175" actId="20577"/>
          <ac:spMkLst>
            <pc:docMk/>
            <pc:sldMk cId="3596003773" sldId="5056"/>
            <ac:spMk id="2" creationId="{C6F1C5CF-6F82-FDBC-CE3E-86CB79AD189B}"/>
          </ac:spMkLst>
        </pc:spChg>
        <pc:spChg chg="mod">
          <ac:chgData name="Matheus Pereira da Cruz Gomes Lourenço" userId="d44209e8-f0d6-4c43-b6b0-f6a25df56671" providerId="ADAL" clId="{9CAE576A-5E32-44DC-B1A0-4E8D44ED0D83}" dt="2025-11-02T15:25:42.165" v="161" actId="20577"/>
          <ac:spMkLst>
            <pc:docMk/>
            <pc:sldMk cId="3596003773" sldId="5056"/>
            <ac:spMk id="3" creationId="{F6F6E232-9227-75BB-652C-6B0EDF397518}"/>
          </ac:spMkLst>
        </pc:sp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813543396" sldId="5057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29913362" sldId="5058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708328631" sldId="5059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40935093" sldId="5060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792543019" sldId="5061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9481728" sldId="5062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86877460" sldId="5063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06223845" sldId="5064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990321430" sldId="5065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219796555" sldId="5066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534636509" sldId="5067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938074595" sldId="5068"/>
        </pc:sldMkLst>
      </pc:sldChg>
      <pc:sldChg chg="modSp add mod modTransition">
        <pc:chgData name="Matheus Pereira da Cruz Gomes Lourenço" userId="d44209e8-f0d6-4c43-b6b0-f6a25df56671" providerId="ADAL" clId="{9CAE576A-5E32-44DC-B1A0-4E8D44ED0D83}" dt="2025-11-13T12:18:31.213" v="2827" actId="1076"/>
        <pc:sldMkLst>
          <pc:docMk/>
          <pc:sldMk cId="793665881" sldId="5069"/>
        </pc:sldMkLst>
        <pc:spChg chg="mod">
          <ac:chgData name="Matheus Pereira da Cruz Gomes Lourenço" userId="d44209e8-f0d6-4c43-b6b0-f6a25df56671" providerId="ADAL" clId="{9CAE576A-5E32-44DC-B1A0-4E8D44ED0D83}" dt="2025-11-13T12:18:31.213" v="2827" actId="1076"/>
          <ac:spMkLst>
            <pc:docMk/>
            <pc:sldMk cId="793665881" sldId="5069"/>
            <ac:spMk id="6" creationId="{D59D26F2-2666-6512-09CB-B97D9C97426B}"/>
          </ac:spMkLst>
        </pc:sp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593168685" sldId="5070"/>
        </pc:sldMkLst>
      </pc:sldChg>
      <pc:sldChg chg="add mod modTransition modShow">
        <pc:chgData name="Matheus Pereira da Cruz Gomes Lourenço" userId="d44209e8-f0d6-4c43-b6b0-f6a25df56671" providerId="ADAL" clId="{9CAE576A-5E32-44DC-B1A0-4E8D44ED0D83}" dt="2025-11-13T16:02:41.953" v="2843" actId="729"/>
        <pc:sldMkLst>
          <pc:docMk/>
          <pc:sldMk cId="2422371372" sldId="5071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7631815" sldId="5072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338597237" sldId="5073"/>
        </pc:sldMkLst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603709222" sldId="5074"/>
        </pc:sldMkLst>
      </pc:sldChg>
      <pc:sldChg chg="modSp add mod ord modTransition">
        <pc:chgData name="Matheus Pereira da Cruz Gomes Lourenço" userId="d44209e8-f0d6-4c43-b6b0-f6a25df56671" providerId="ADAL" clId="{9CAE576A-5E32-44DC-B1A0-4E8D44ED0D83}" dt="2025-11-13T15:20:22.217" v="2842" actId="20577"/>
        <pc:sldMkLst>
          <pc:docMk/>
          <pc:sldMk cId="3887168506" sldId="5075"/>
        </pc:sldMkLst>
        <pc:spChg chg="mod">
          <ac:chgData name="Matheus Pereira da Cruz Gomes Lourenço" userId="d44209e8-f0d6-4c43-b6b0-f6a25df56671" providerId="ADAL" clId="{9CAE576A-5E32-44DC-B1A0-4E8D44ED0D83}" dt="2025-11-13T15:20:22.217" v="2842" actId="20577"/>
          <ac:spMkLst>
            <pc:docMk/>
            <pc:sldMk cId="3887168506" sldId="5075"/>
            <ac:spMk id="2" creationId="{FED48A46-95A9-60EF-1A15-9AE285864EDC}"/>
          </ac:spMkLst>
        </pc:sp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976853560" sldId="5076"/>
        </pc:sldMkLst>
      </pc:sldChg>
      <pc:sldChg chg="addSp modSp add mod modTransition modAnim">
        <pc:chgData name="Matheus Pereira da Cruz Gomes Lourenço" userId="d44209e8-f0d6-4c43-b6b0-f6a25df56671" providerId="ADAL" clId="{9CAE576A-5E32-44DC-B1A0-4E8D44ED0D83}" dt="2025-11-13T12:21:24.883" v="2840" actId="1037"/>
        <pc:sldMkLst>
          <pc:docMk/>
          <pc:sldMk cId="2383754012" sldId="5077"/>
        </pc:sldMkLst>
        <pc:spChg chg="add mod ord">
          <ac:chgData name="Matheus Pereira da Cruz Gomes Lourenço" userId="d44209e8-f0d6-4c43-b6b0-f6a25df56671" providerId="ADAL" clId="{9CAE576A-5E32-44DC-B1A0-4E8D44ED0D83}" dt="2025-11-13T12:21:24.883" v="2840" actId="1037"/>
          <ac:spMkLst>
            <pc:docMk/>
            <pc:sldMk cId="2383754012" sldId="5077"/>
            <ac:spMk id="3" creationId="{73295922-F99E-BAC3-79DA-233485BA13B9}"/>
          </ac:spMkLst>
        </pc:spChg>
        <pc:picChg chg="mod">
          <ac:chgData name="Matheus Pereira da Cruz Gomes Lourenço" userId="d44209e8-f0d6-4c43-b6b0-f6a25df56671" providerId="ADAL" clId="{9CAE576A-5E32-44DC-B1A0-4E8D44ED0D83}" dt="2025-11-13T12:21:08.738" v="2837"/>
          <ac:picMkLst>
            <pc:docMk/>
            <pc:sldMk cId="2383754012" sldId="5077"/>
            <ac:picMk id="8194" creationId="{56F5FAC4-BC77-2EC5-6F54-3CD7CB3FD620}"/>
          </ac:picMkLst>
        </pc:picChg>
      </pc:sldChg>
      <pc:sldChg chg="modSp add del mod">
        <pc:chgData name="Matheus Pereira da Cruz Gomes Lourenço" userId="d44209e8-f0d6-4c43-b6b0-f6a25df56671" providerId="ADAL" clId="{9CAE576A-5E32-44DC-B1A0-4E8D44ED0D83}" dt="2025-11-02T20:16:00.931" v="938" actId="47"/>
        <pc:sldMkLst>
          <pc:docMk/>
          <pc:sldMk cId="1444896177" sldId="5078"/>
        </pc:sldMkLst>
      </pc:sldChg>
      <pc:sldChg chg="modSp add mod modTransition modNotesTx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094841996" sldId="5079"/>
        </pc:sldMkLst>
        <pc:spChg chg="mod">
          <ac:chgData name="Matheus Pereira da Cruz Gomes Lourenço" userId="d44209e8-f0d6-4c43-b6b0-f6a25df56671" providerId="ADAL" clId="{9CAE576A-5E32-44DC-B1A0-4E8D44ED0D83}" dt="2025-11-02T19:38:38.876" v="318" actId="20577"/>
          <ac:spMkLst>
            <pc:docMk/>
            <pc:sldMk cId="4094841996" sldId="5079"/>
            <ac:spMk id="2" creationId="{A6B5F954-CFA9-DC47-1E6F-614F938E4721}"/>
          </ac:spMkLst>
        </pc:spChg>
        <pc:spChg chg="mod">
          <ac:chgData name="Matheus Pereira da Cruz Gomes Lourenço" userId="d44209e8-f0d6-4c43-b6b0-f6a25df56671" providerId="ADAL" clId="{9CAE576A-5E32-44DC-B1A0-4E8D44ED0D83}" dt="2025-11-02T19:38:48.213" v="355" actId="20577"/>
          <ac:spMkLst>
            <pc:docMk/>
            <pc:sldMk cId="4094841996" sldId="5079"/>
            <ac:spMk id="3" creationId="{249B6473-A544-FB5F-C8CC-EAD725ECD654}"/>
          </ac:spMkLst>
        </pc:spChg>
      </pc:sldChg>
      <pc:sldChg chg="addSp del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98624108" sldId="5080"/>
        </pc:sldMkLst>
        <pc:spChg chg="mod ord">
          <ac:chgData name="Matheus Pereira da Cruz Gomes Lourenço" userId="d44209e8-f0d6-4c43-b6b0-f6a25df56671" providerId="ADAL" clId="{9CAE576A-5E32-44DC-B1A0-4E8D44ED0D83}" dt="2025-11-02T20:15:36.514" v="910" actId="700"/>
          <ac:spMkLst>
            <pc:docMk/>
            <pc:sldMk cId="3198624108" sldId="5080"/>
            <ac:spMk id="2" creationId="{54048481-DDC2-1013-3C36-A1C2FBDB6F15}"/>
          </ac:spMkLst>
        </pc:spChg>
        <pc:spChg chg="add mod ord">
          <ac:chgData name="Matheus Pereira da Cruz Gomes Lourenço" userId="d44209e8-f0d6-4c43-b6b0-f6a25df56671" providerId="ADAL" clId="{9CAE576A-5E32-44DC-B1A0-4E8D44ED0D83}" dt="2025-11-02T20:15:36.514" v="910" actId="700"/>
          <ac:spMkLst>
            <pc:docMk/>
            <pc:sldMk cId="3198624108" sldId="5080"/>
            <ac:spMk id="11" creationId="{0D43A9D5-3227-1671-17B9-BFFA1783A01A}"/>
          </ac:spMkLst>
        </pc:spChg>
        <pc:spChg chg="add mod ord">
          <ac:chgData name="Matheus Pereira da Cruz Gomes Lourenço" userId="d44209e8-f0d6-4c43-b6b0-f6a25df56671" providerId="ADAL" clId="{9CAE576A-5E32-44DC-B1A0-4E8D44ED0D83}" dt="2025-11-02T20:15:36.514" v="910" actId="700"/>
          <ac:spMkLst>
            <pc:docMk/>
            <pc:sldMk cId="3198624108" sldId="5080"/>
            <ac:spMk id="12" creationId="{871AC84B-AA76-9B8E-7C85-61E549621206}"/>
          </ac:spMkLst>
        </pc:spChg>
        <pc:spChg chg="add mod ord">
          <ac:chgData name="Matheus Pereira da Cruz Gomes Lourenço" userId="d44209e8-f0d6-4c43-b6b0-f6a25df56671" providerId="ADAL" clId="{9CAE576A-5E32-44DC-B1A0-4E8D44ED0D83}" dt="2025-11-02T20:15:36.514" v="910" actId="700"/>
          <ac:spMkLst>
            <pc:docMk/>
            <pc:sldMk cId="3198624108" sldId="5080"/>
            <ac:spMk id="13" creationId="{BE6B485B-6311-6C68-4B7B-C69FDA4771EC}"/>
          </ac:spMkLst>
        </pc:spChg>
        <pc:spChg chg="add mod ord">
          <ac:chgData name="Matheus Pereira da Cruz Gomes Lourenço" userId="d44209e8-f0d6-4c43-b6b0-f6a25df56671" providerId="ADAL" clId="{9CAE576A-5E32-44DC-B1A0-4E8D44ED0D83}" dt="2025-11-02T20:15:36.514" v="910" actId="700"/>
          <ac:spMkLst>
            <pc:docMk/>
            <pc:sldMk cId="3198624108" sldId="5080"/>
            <ac:spMk id="14" creationId="{C467EBA0-0FCB-9234-AEBB-B5EC020E884C}"/>
          </ac:spMkLst>
        </pc:spChg>
      </pc:sldChg>
      <pc:sldChg chg="modSp add mod modTransition modNotesTx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25592255" sldId="5081"/>
        </pc:sldMkLst>
        <pc:spChg chg="mod">
          <ac:chgData name="Matheus Pereira da Cruz Gomes Lourenço" userId="d44209e8-f0d6-4c43-b6b0-f6a25df56671" providerId="ADAL" clId="{9CAE576A-5E32-44DC-B1A0-4E8D44ED0D83}" dt="2025-11-02T20:15:57.430" v="937" actId="20577"/>
          <ac:spMkLst>
            <pc:docMk/>
            <pc:sldMk cId="1525592255" sldId="5081"/>
            <ac:spMk id="2" creationId="{11474320-9C7B-95E7-EBA3-52B464C2B58A}"/>
          </ac:spMkLst>
        </pc:spChg>
      </pc:sldChg>
      <pc:sldChg chg="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082565220" sldId="5082"/>
        </pc:sldMkLst>
        <pc:spChg chg="mod ord">
          <ac:chgData name="Matheus Pereira da Cruz Gomes Lourenço" userId="d44209e8-f0d6-4c43-b6b0-f6a25df56671" providerId="ADAL" clId="{9CAE576A-5E32-44DC-B1A0-4E8D44ED0D83}" dt="2025-11-02T20:16:59.838" v="965" actId="20577"/>
          <ac:spMkLst>
            <pc:docMk/>
            <pc:sldMk cId="1082565220" sldId="5082"/>
            <ac:spMk id="2" creationId="{A8B6B239-C064-1621-38C1-6F43A7D6DEE0}"/>
          </ac:spMkLst>
        </pc:spChg>
        <pc:spChg chg="mod ord">
          <ac:chgData name="Matheus Pereira da Cruz Gomes Lourenço" userId="d44209e8-f0d6-4c43-b6b0-f6a25df56671" providerId="ADAL" clId="{9CAE576A-5E32-44DC-B1A0-4E8D44ED0D83}" dt="2025-11-02T20:18:10.028" v="1054" actId="20577"/>
          <ac:spMkLst>
            <pc:docMk/>
            <pc:sldMk cId="1082565220" sldId="5082"/>
            <ac:spMk id="3" creationId="{5949D643-C1DB-8E47-8126-588A23ACC848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2T20:16:48.114" v="942"/>
        <pc:sldMkLst>
          <pc:docMk/>
          <pc:sldMk cId="1295844145" sldId="5083"/>
        </pc:sldMkLst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336240300" sldId="5083"/>
        </pc:sldMkLst>
        <pc:spChg chg="mod">
          <ac:chgData name="Matheus Pereira da Cruz Gomes Lourenço" userId="d44209e8-f0d6-4c43-b6b0-f6a25df56671" providerId="ADAL" clId="{9CAE576A-5E32-44DC-B1A0-4E8D44ED0D83}" dt="2025-11-02T20:44:42.688" v="1136" actId="20577"/>
          <ac:spMkLst>
            <pc:docMk/>
            <pc:sldMk cId="1336240300" sldId="5083"/>
            <ac:spMk id="2" creationId="{FE616FB6-1FD8-FDD2-F947-9C42698AE8F9}"/>
          </ac:spMkLst>
        </pc:sp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400983607" sldId="5084"/>
        </pc:sldMkLst>
        <pc:spChg chg="mod">
          <ac:chgData name="Matheus Pereira da Cruz Gomes Lourenço" userId="d44209e8-f0d6-4c43-b6b0-f6a25df56671" providerId="ADAL" clId="{9CAE576A-5E32-44DC-B1A0-4E8D44ED0D83}" dt="2025-11-02T20:45:07.293" v="1163" actId="20577"/>
          <ac:spMkLst>
            <pc:docMk/>
            <pc:sldMk cId="1400983607" sldId="5084"/>
            <ac:spMk id="2" creationId="{13559883-A5C6-FAC4-4A37-F62A2C5B1731}"/>
          </ac:spMkLst>
        </pc:spChg>
        <pc:spChg chg="mod">
          <ac:chgData name="Matheus Pereira da Cruz Gomes Lourenço" userId="d44209e8-f0d6-4c43-b6b0-f6a25df56671" providerId="ADAL" clId="{9CAE576A-5E32-44DC-B1A0-4E8D44ED0D83}" dt="2025-11-02T21:26:45.789" v="1482" actId="20577"/>
          <ac:spMkLst>
            <pc:docMk/>
            <pc:sldMk cId="1400983607" sldId="5084"/>
            <ac:spMk id="3" creationId="{DD55D37C-D6C5-6C33-9683-4C0C22AB045B}"/>
          </ac:spMkLst>
        </pc:spChg>
      </pc:sldChg>
      <pc:sldChg chg="addSp delSp modSp add mod modTransition modNotesTx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442856745" sldId="5085"/>
        </pc:sldMkLst>
        <pc:spChg chg="mod">
          <ac:chgData name="Matheus Pereira da Cruz Gomes Lourenço" userId="d44209e8-f0d6-4c43-b6b0-f6a25df56671" providerId="ADAL" clId="{9CAE576A-5E32-44DC-B1A0-4E8D44ED0D83}" dt="2025-11-02T20:57:57.528" v="1295" actId="1076"/>
          <ac:spMkLst>
            <pc:docMk/>
            <pc:sldMk cId="3442856745" sldId="5085"/>
            <ac:spMk id="2" creationId="{4E973A79-4CF6-BE82-E000-FABD5D0C34EB}"/>
          </ac:spMkLst>
        </pc:spChg>
        <pc:spChg chg="mod">
          <ac:chgData name="Matheus Pereira da Cruz Gomes Lourenço" userId="d44209e8-f0d6-4c43-b6b0-f6a25df56671" providerId="ADAL" clId="{9CAE576A-5E32-44DC-B1A0-4E8D44ED0D83}" dt="2025-11-02T20:58:01.404" v="1296" actId="207"/>
          <ac:spMkLst>
            <pc:docMk/>
            <pc:sldMk cId="3442856745" sldId="5085"/>
            <ac:spMk id="4" creationId="{1835CB95-3903-4E24-83DD-14E84EA0A13A}"/>
          </ac:spMkLst>
        </pc:sp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933459848" sldId="5086"/>
        </pc:sldMkLst>
        <pc:spChg chg="mod">
          <ac:chgData name="Matheus Pereira da Cruz Gomes Lourenço" userId="d44209e8-f0d6-4c43-b6b0-f6a25df56671" providerId="ADAL" clId="{9CAE576A-5E32-44DC-B1A0-4E8D44ED0D83}" dt="2025-11-02T20:58:41.174" v="1316" actId="20577"/>
          <ac:spMkLst>
            <pc:docMk/>
            <pc:sldMk cId="933459848" sldId="5086"/>
            <ac:spMk id="2" creationId="{1B3A5094-0B12-5C68-7A1D-2BA80E3F1253}"/>
          </ac:spMkLst>
        </pc:spChg>
        <pc:spChg chg="mod">
          <ac:chgData name="Matheus Pereira da Cruz Gomes Lourenço" userId="d44209e8-f0d6-4c43-b6b0-f6a25df56671" providerId="ADAL" clId="{9CAE576A-5E32-44DC-B1A0-4E8D44ED0D83}" dt="2025-11-02T20:58:33.444" v="1300" actId="20577"/>
          <ac:spMkLst>
            <pc:docMk/>
            <pc:sldMk cId="933459848" sldId="5086"/>
            <ac:spMk id="3" creationId="{55811ABA-3578-1DC3-5741-F047351C2BC1}"/>
          </ac:spMkLst>
        </pc:sp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762181643" sldId="5087"/>
        </pc:sldMkLst>
        <pc:spChg chg="mod">
          <ac:chgData name="Matheus Pereira da Cruz Gomes Lourenço" userId="d44209e8-f0d6-4c43-b6b0-f6a25df56671" providerId="ADAL" clId="{9CAE576A-5E32-44DC-B1A0-4E8D44ED0D83}" dt="2025-11-02T21:06:50.119" v="1389" actId="20577"/>
          <ac:spMkLst>
            <pc:docMk/>
            <pc:sldMk cId="762181643" sldId="5087"/>
            <ac:spMk id="2" creationId="{25E8C246-FEA6-7737-489B-42AB183AF3A8}"/>
          </ac:spMkLst>
        </pc:spChg>
        <pc:spChg chg="mod">
          <ac:chgData name="Matheus Pereira da Cruz Gomes Lourenço" userId="d44209e8-f0d6-4c43-b6b0-f6a25df56671" providerId="ADAL" clId="{9CAE576A-5E32-44DC-B1A0-4E8D44ED0D83}" dt="2025-11-02T20:59:49.314" v="1321" actId="20577"/>
          <ac:spMkLst>
            <pc:docMk/>
            <pc:sldMk cId="762181643" sldId="5087"/>
            <ac:spMk id="3" creationId="{2A5A776B-79EB-9F6B-123D-ACEFC13B8F85}"/>
          </ac:spMkLst>
        </pc:sp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59317334" sldId="5088"/>
        </pc:sldMkLst>
        <pc:spChg chg="mod">
          <ac:chgData name="Matheus Pereira da Cruz Gomes Lourenço" userId="d44209e8-f0d6-4c43-b6b0-f6a25df56671" providerId="ADAL" clId="{9CAE576A-5E32-44DC-B1A0-4E8D44ED0D83}" dt="2025-11-02T21:06:57.152" v="1391" actId="20577"/>
          <ac:spMkLst>
            <pc:docMk/>
            <pc:sldMk cId="2459317334" sldId="5088"/>
            <ac:spMk id="2" creationId="{E8B7189C-8596-3FD6-6D7E-A78968845DFC}"/>
          </ac:spMkLst>
        </pc:spChg>
        <pc:spChg chg="mod">
          <ac:chgData name="Matheus Pereira da Cruz Gomes Lourenço" userId="d44209e8-f0d6-4c43-b6b0-f6a25df56671" providerId="ADAL" clId="{9CAE576A-5E32-44DC-B1A0-4E8D44ED0D83}" dt="2025-11-02T21:27:37.860" v="1524" actId="20577"/>
          <ac:spMkLst>
            <pc:docMk/>
            <pc:sldMk cId="2459317334" sldId="5088"/>
            <ac:spMk id="3" creationId="{C0B9A8FF-AA86-736C-C2A7-3F9874BAC29D}"/>
          </ac:spMkLst>
        </pc:spChg>
      </pc:sldChg>
      <pc:sldChg chg="modSp add del mod">
        <pc:chgData name="Matheus Pereira da Cruz Gomes Lourenço" userId="d44209e8-f0d6-4c43-b6b0-f6a25df56671" providerId="ADAL" clId="{9CAE576A-5E32-44DC-B1A0-4E8D44ED0D83}" dt="2025-11-02T21:06:58.961" v="1392" actId="47"/>
        <pc:sldMkLst>
          <pc:docMk/>
          <pc:sldMk cId="3586750892" sldId="5089"/>
        </pc:sldMkLst>
      </pc:sldChg>
      <pc:sldChg chg="modSp add del">
        <pc:chgData name="Matheus Pereira da Cruz Gomes Lourenço" userId="d44209e8-f0d6-4c43-b6b0-f6a25df56671" providerId="ADAL" clId="{9CAE576A-5E32-44DC-B1A0-4E8D44ED0D83}" dt="2025-11-02T21:44:13.525" v="1752" actId="47"/>
        <pc:sldMkLst>
          <pc:docMk/>
          <pc:sldMk cId="1850495230" sldId="2076138133"/>
        </pc:sldMkLst>
      </pc:sldChg>
      <pc:sldChg chg="add del">
        <pc:chgData name="Matheus Pereira da Cruz Gomes Lourenço" userId="d44209e8-f0d6-4c43-b6b0-f6a25df56671" providerId="ADAL" clId="{9CAE576A-5E32-44DC-B1A0-4E8D44ED0D83}" dt="2025-11-02T21:09:28.842" v="1413" actId="47"/>
        <pc:sldMkLst>
          <pc:docMk/>
          <pc:sldMk cId="2428543775" sldId="2076138134"/>
        </pc:sldMkLst>
      </pc:sldChg>
      <pc:sldChg chg="add del">
        <pc:chgData name="Matheus Pereira da Cruz Gomes Lourenço" userId="d44209e8-f0d6-4c43-b6b0-f6a25df56671" providerId="ADAL" clId="{9CAE576A-5E32-44DC-B1A0-4E8D44ED0D83}" dt="2025-11-02T21:09:28.842" v="1413" actId="47"/>
        <pc:sldMkLst>
          <pc:docMk/>
          <pc:sldMk cId="2615162601" sldId="2076138135"/>
        </pc:sldMkLst>
      </pc:sldChg>
      <pc:sldChg chg="add del">
        <pc:chgData name="Matheus Pereira da Cruz Gomes Lourenço" userId="d44209e8-f0d6-4c43-b6b0-f6a25df56671" providerId="ADAL" clId="{9CAE576A-5E32-44DC-B1A0-4E8D44ED0D83}" dt="2025-11-02T21:09:28.842" v="1413" actId="47"/>
        <pc:sldMkLst>
          <pc:docMk/>
          <pc:sldMk cId="1561601509" sldId="2076138136"/>
        </pc:sldMkLst>
      </pc:sldChg>
      <pc:sldChg chg="add del">
        <pc:chgData name="Matheus Pereira da Cruz Gomes Lourenço" userId="d44209e8-f0d6-4c43-b6b0-f6a25df56671" providerId="ADAL" clId="{9CAE576A-5E32-44DC-B1A0-4E8D44ED0D83}" dt="2025-11-02T21:43:58.754" v="1751" actId="47"/>
        <pc:sldMkLst>
          <pc:docMk/>
          <pc:sldMk cId="3494408935" sldId="2076138136"/>
        </pc:sldMkLst>
      </pc:sldChg>
      <pc:sldChg chg="add del">
        <pc:chgData name="Matheus Pereira da Cruz Gomes Lourenço" userId="d44209e8-f0d6-4c43-b6b0-f6a25df56671" providerId="ADAL" clId="{9CAE576A-5E32-44DC-B1A0-4E8D44ED0D83}" dt="2025-11-02T21:28:07.399" v="1552" actId="47"/>
        <pc:sldMkLst>
          <pc:docMk/>
          <pc:sldMk cId="550216469" sldId="2076138137"/>
        </pc:sldMkLst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903652225" sldId="2076138138"/>
        </pc:sldMkLst>
        <pc:spChg chg="mod">
          <ac:chgData name="Matheus Pereira da Cruz Gomes Lourenço" userId="d44209e8-f0d6-4c43-b6b0-f6a25df56671" providerId="ADAL" clId="{9CAE576A-5E32-44DC-B1A0-4E8D44ED0D83}" dt="2025-11-02T21:43:48.743" v="1750" actId="14861"/>
          <ac:spMkLst>
            <pc:docMk/>
            <pc:sldMk cId="1903652225" sldId="2076138138"/>
            <ac:spMk id="3" creationId="{ADDBE969-E67A-6128-A17E-5E4E3EDCE825}"/>
          </ac:spMkLst>
        </pc:spChg>
      </pc:sldChg>
      <pc:sldChg chg="modSp new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478323506" sldId="2076138139"/>
        </pc:sldMkLst>
        <pc:spChg chg="mod ord">
          <ac:chgData name="Matheus Pereira da Cruz Gomes Lourenço" userId="d44209e8-f0d6-4c43-b6b0-f6a25df56671" providerId="ADAL" clId="{9CAE576A-5E32-44DC-B1A0-4E8D44ED0D83}" dt="2025-11-02T21:21:41.169" v="1460" actId="700"/>
          <ac:spMkLst>
            <pc:docMk/>
            <pc:sldMk cId="2478323506" sldId="2076138139"/>
            <ac:spMk id="2" creationId="{78475DC8-27C1-0C1D-5751-CDBC07227558}"/>
          </ac:spMkLst>
        </pc:spChg>
        <pc:spChg chg="mod ord">
          <ac:chgData name="Matheus Pereira da Cruz Gomes Lourenço" userId="d44209e8-f0d6-4c43-b6b0-f6a25df56671" providerId="ADAL" clId="{9CAE576A-5E32-44DC-B1A0-4E8D44ED0D83}" dt="2025-11-02T21:21:41.169" v="1460" actId="700"/>
          <ac:spMkLst>
            <pc:docMk/>
            <pc:sldMk cId="2478323506" sldId="2076138139"/>
            <ac:spMk id="3" creationId="{F6FDA827-7E55-4C6C-A905-548A31A83A73}"/>
          </ac:spMkLst>
        </pc:spChg>
      </pc:sldChg>
      <pc:sldChg chg="modSp add mod or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895345650" sldId="2076138140"/>
        </pc:sldMkLst>
        <pc:spChg chg="mod">
          <ac:chgData name="Matheus Pereira da Cruz Gomes Lourenço" userId="d44209e8-f0d6-4c43-b6b0-f6a25df56671" providerId="ADAL" clId="{9CAE576A-5E32-44DC-B1A0-4E8D44ED0D83}" dt="2025-11-02T21:27:15.244" v="1522" actId="313"/>
          <ac:spMkLst>
            <pc:docMk/>
            <pc:sldMk cId="1895345650" sldId="2076138140"/>
            <ac:spMk id="2" creationId="{258355D0-A217-7F3D-041A-0F70153A971F}"/>
          </ac:spMkLst>
        </pc:spChg>
        <pc:spChg chg="mod">
          <ac:chgData name="Matheus Pereira da Cruz Gomes Lourenço" userId="d44209e8-f0d6-4c43-b6b0-f6a25df56671" providerId="ADAL" clId="{9CAE576A-5E32-44DC-B1A0-4E8D44ED0D83}" dt="2025-11-02T21:27:01.276" v="1485" actId="20577"/>
          <ac:spMkLst>
            <pc:docMk/>
            <pc:sldMk cId="1895345650" sldId="2076138140"/>
            <ac:spMk id="3" creationId="{10F676EC-7E39-9712-B46F-B2E716F2CDA9}"/>
          </ac:spMkLst>
        </pc:spChg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12098826" sldId="2076138141"/>
        </pc:sldMkLst>
        <pc:spChg chg="mod">
          <ac:chgData name="Matheus Pereira da Cruz Gomes Lourenço" userId="d44209e8-f0d6-4c43-b6b0-f6a25df56671" providerId="ADAL" clId="{9CAE576A-5E32-44DC-B1A0-4E8D44ED0D83}" dt="2025-11-02T21:28:01.736" v="1550" actId="20577"/>
          <ac:spMkLst>
            <pc:docMk/>
            <pc:sldMk cId="2112098826" sldId="2076138141"/>
            <ac:spMk id="2" creationId="{94A9D13E-0A14-193D-24B1-B7C79EBC9E25}"/>
          </ac:spMkLst>
        </pc:spChg>
        <pc:spChg chg="mod">
          <ac:chgData name="Matheus Pereira da Cruz Gomes Lourenço" userId="d44209e8-f0d6-4c43-b6b0-f6a25df56671" providerId="ADAL" clId="{9CAE576A-5E32-44DC-B1A0-4E8D44ED0D83}" dt="2025-11-02T21:28:05.009" v="1551" actId="207"/>
          <ac:spMkLst>
            <pc:docMk/>
            <pc:sldMk cId="2112098826" sldId="2076138141"/>
            <ac:spMk id="4" creationId="{15DBF3C3-E359-B297-0691-6B0A5E3A3006}"/>
          </ac:spMkLst>
        </pc:spChg>
      </pc:sldChg>
      <pc:sldChg chg="add del">
        <pc:chgData name="Matheus Pereira da Cruz Gomes Lourenço" userId="d44209e8-f0d6-4c43-b6b0-f6a25df56671" providerId="ADAL" clId="{9CAE576A-5E32-44DC-B1A0-4E8D44ED0D83}" dt="2025-11-02T21:39:29.551" v="1671" actId="47"/>
        <pc:sldMkLst>
          <pc:docMk/>
          <pc:sldMk cId="2903869360" sldId="2076138142"/>
        </pc:sldMkLst>
      </pc:sldChg>
      <pc:sldChg chg="add del">
        <pc:chgData name="Matheus Pereira da Cruz Gomes Lourenço" userId="d44209e8-f0d6-4c43-b6b0-f6a25df56671" providerId="ADAL" clId="{9CAE576A-5E32-44DC-B1A0-4E8D44ED0D83}" dt="2025-11-03T10:20:43.905" v="2034" actId="47"/>
        <pc:sldMkLst>
          <pc:docMk/>
          <pc:sldMk cId="724254585" sldId="2076138143"/>
        </pc:sldMkLst>
      </pc:sldChg>
      <pc:sldChg chg="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72455497" sldId="2076138144"/>
        </pc:sldMkLst>
        <pc:spChg chg="mod">
          <ac:chgData name="Matheus Pereira da Cruz Gomes Lourenço" userId="d44209e8-f0d6-4c43-b6b0-f6a25df56671" providerId="ADAL" clId="{9CAE576A-5E32-44DC-B1A0-4E8D44ED0D83}" dt="2025-11-02T21:39:47.403" v="1684" actId="20577"/>
          <ac:spMkLst>
            <pc:docMk/>
            <pc:sldMk cId="1572455497" sldId="2076138144"/>
            <ac:spMk id="2" creationId="{4B511CF8-BB3B-C5B8-816F-A738BEC1250F}"/>
          </ac:spMkLst>
        </pc:spChg>
        <pc:spChg chg="mod">
          <ac:chgData name="Matheus Pereira da Cruz Gomes Lourenço" userId="d44209e8-f0d6-4c43-b6b0-f6a25df56671" providerId="ADAL" clId="{9CAE576A-5E32-44DC-B1A0-4E8D44ED0D83}" dt="2025-11-02T21:39:51.530" v="1685" actId="207"/>
          <ac:spMkLst>
            <pc:docMk/>
            <pc:sldMk cId="1572455497" sldId="2076138144"/>
            <ac:spMk id="4" creationId="{2AAC6E59-3D7B-2D28-BEC6-D2A44992895F}"/>
          </ac:spMkLst>
        </pc:spChg>
      </pc:sldChg>
      <pc:sldChg chg="addSp modSp new mod modTransition modAnim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9117193" sldId="2076138145"/>
        </pc:sldMkLst>
        <pc:spChg chg="mod">
          <ac:chgData name="Matheus Pereira da Cruz Gomes Lourenço" userId="d44209e8-f0d6-4c43-b6b0-f6a25df56671" providerId="ADAL" clId="{9CAE576A-5E32-44DC-B1A0-4E8D44ED0D83}" dt="2025-11-02T21:40:22.889" v="1694" actId="20577"/>
          <ac:spMkLst>
            <pc:docMk/>
            <pc:sldMk cId="319117193" sldId="2076138145"/>
            <ac:spMk id="2" creationId="{C20B4A5C-4B2C-2EA3-AFF3-EA0B2BFA0A48}"/>
          </ac:spMkLst>
        </pc:spChg>
        <pc:spChg chg="mod">
          <ac:chgData name="Matheus Pereira da Cruz Gomes Lourenço" userId="d44209e8-f0d6-4c43-b6b0-f6a25df56671" providerId="ADAL" clId="{9CAE576A-5E32-44DC-B1A0-4E8D44ED0D83}" dt="2025-11-02T21:45:38.942" v="1780" actId="20577"/>
          <ac:spMkLst>
            <pc:docMk/>
            <pc:sldMk cId="319117193" sldId="2076138145"/>
            <ac:spMk id="3" creationId="{C7E907DC-395E-CE74-E964-3EA3C6936416}"/>
          </ac:spMkLst>
        </pc:spChg>
        <pc:picChg chg="add mod">
          <ac:chgData name="Matheus Pereira da Cruz Gomes Lourenço" userId="d44209e8-f0d6-4c43-b6b0-f6a25df56671" providerId="ADAL" clId="{9CAE576A-5E32-44DC-B1A0-4E8D44ED0D83}" dt="2025-11-02T21:40:53.307" v="1723" actId="1076"/>
          <ac:picMkLst>
            <pc:docMk/>
            <pc:sldMk cId="319117193" sldId="2076138145"/>
            <ac:picMk id="4" creationId="{C5BEA117-B3B6-E2FE-8B1B-5E63ACE9E4F6}"/>
          </ac:picMkLst>
        </pc:picChg>
        <pc:cxnChg chg="add mod">
          <ac:chgData name="Matheus Pereira da Cruz Gomes Lourenço" userId="d44209e8-f0d6-4c43-b6b0-f6a25df56671" providerId="ADAL" clId="{9CAE576A-5E32-44DC-B1A0-4E8D44ED0D83}" dt="2025-11-02T21:41:20.577" v="1725"/>
          <ac:cxnSpMkLst>
            <pc:docMk/>
            <pc:sldMk cId="319117193" sldId="2076138145"/>
            <ac:cxnSpMk id="6" creationId="{D14409E8-05A8-51D6-D594-4318296F08F1}"/>
          </ac:cxnSpMkLst>
        </pc:cxnChg>
      </pc:sldChg>
      <pc:sldChg chg="ad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721525994" sldId="2076138146"/>
        </pc:sldMkLst>
      </pc:sldChg>
      <pc:sldChg chg="addSp delSp modSp new mod modTransition modAnim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653736132" sldId="2076138147"/>
        </pc:sldMkLst>
        <pc:spChg chg="mod">
          <ac:chgData name="Matheus Pereira da Cruz Gomes Lourenço" userId="d44209e8-f0d6-4c43-b6b0-f6a25df56671" providerId="ADAL" clId="{9CAE576A-5E32-44DC-B1A0-4E8D44ED0D83}" dt="2025-11-03T10:11:15.673" v="1943" actId="20577"/>
          <ac:spMkLst>
            <pc:docMk/>
            <pc:sldMk cId="1653736132" sldId="2076138147"/>
            <ac:spMk id="2" creationId="{E7404F48-AE47-200E-B3E0-95FA9E1BB70B}"/>
          </ac:spMkLst>
        </pc:spChg>
        <pc:spChg chg="mod">
          <ac:chgData name="Matheus Pereira da Cruz Gomes Lourenço" userId="d44209e8-f0d6-4c43-b6b0-f6a25df56671" providerId="ADAL" clId="{9CAE576A-5E32-44DC-B1A0-4E8D44ED0D83}" dt="2025-11-03T10:14:05.284" v="1985" actId="207"/>
          <ac:spMkLst>
            <pc:docMk/>
            <pc:sldMk cId="1653736132" sldId="2076138147"/>
            <ac:spMk id="3" creationId="{AD12567B-E612-C72B-D57C-8D2D3544D5EE}"/>
          </ac:spMkLst>
        </pc:spChg>
        <pc:picChg chg="add mod">
          <ac:chgData name="Matheus Pereira da Cruz Gomes Lourenço" userId="d44209e8-f0d6-4c43-b6b0-f6a25df56671" providerId="ADAL" clId="{9CAE576A-5E32-44DC-B1A0-4E8D44ED0D83}" dt="2025-11-03T10:13:06.743" v="1978" actId="1076"/>
          <ac:picMkLst>
            <pc:docMk/>
            <pc:sldMk cId="1653736132" sldId="2076138147"/>
            <ac:picMk id="5" creationId="{BFC09A88-D62A-F80B-972A-247002CF4886}"/>
          </ac:picMkLst>
        </pc:picChg>
      </pc:sldChg>
      <pc:sldChg chg="modSp new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67599900" sldId="2076138148"/>
        </pc:sldMkLst>
        <pc:spChg chg="mod">
          <ac:chgData name="Matheus Pereira da Cruz Gomes Lourenço" userId="d44209e8-f0d6-4c43-b6b0-f6a25df56671" providerId="ADAL" clId="{9CAE576A-5E32-44DC-B1A0-4E8D44ED0D83}" dt="2025-11-03T10:25:21.945" v="2075" actId="20577"/>
          <ac:spMkLst>
            <pc:docMk/>
            <pc:sldMk cId="267599900" sldId="2076138148"/>
            <ac:spMk id="2" creationId="{521365E1-7583-42A3-C1B4-BCD020C756A3}"/>
          </ac:spMkLst>
        </pc:spChg>
        <pc:spChg chg="mod">
          <ac:chgData name="Matheus Pereira da Cruz Gomes Lourenço" userId="d44209e8-f0d6-4c43-b6b0-f6a25df56671" providerId="ADAL" clId="{9CAE576A-5E32-44DC-B1A0-4E8D44ED0D83}" dt="2025-11-03T12:55:46.235" v="2263" actId="20577"/>
          <ac:spMkLst>
            <pc:docMk/>
            <pc:sldMk cId="267599900" sldId="2076138148"/>
            <ac:spMk id="3" creationId="{BC95A5FA-DF80-BBCA-39F0-8CDCDC3EA031}"/>
          </ac:spMkLst>
        </pc:spChg>
      </pc:sldChg>
      <pc:sldChg chg="addSp modSp new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157577737" sldId="2076138149"/>
        </pc:sldMkLst>
        <pc:spChg chg="mod">
          <ac:chgData name="Matheus Pereira da Cruz Gomes Lourenço" userId="d44209e8-f0d6-4c43-b6b0-f6a25df56671" providerId="ADAL" clId="{9CAE576A-5E32-44DC-B1A0-4E8D44ED0D83}" dt="2025-11-03T12:46:05.716" v="2179" actId="20577"/>
          <ac:spMkLst>
            <pc:docMk/>
            <pc:sldMk cId="4157577737" sldId="2076138149"/>
            <ac:spMk id="2" creationId="{72BC4614-F32E-5918-59AF-676CD818DE92}"/>
          </ac:spMkLst>
        </pc:spChg>
        <pc:spChg chg="add mod">
          <ac:chgData name="Matheus Pereira da Cruz Gomes Lourenço" userId="d44209e8-f0d6-4c43-b6b0-f6a25df56671" providerId="ADAL" clId="{9CAE576A-5E32-44DC-B1A0-4E8D44ED0D83}" dt="2025-11-03T12:48:31.912" v="2216"/>
          <ac:spMkLst>
            <pc:docMk/>
            <pc:sldMk cId="4157577737" sldId="2076138149"/>
            <ac:spMk id="3" creationId="{C2008F50-5F01-A5A6-CA5B-104D9FFF8C3C}"/>
          </ac:spMkLst>
        </pc:spChg>
      </pc:sldChg>
      <pc:sldChg chg="addSp modSp add mod modTransition modClrScheme chgLayout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018995588" sldId="2076138150"/>
        </pc:sldMkLst>
        <pc:spChg chg="mod ord">
          <ac:chgData name="Matheus Pereira da Cruz Gomes Lourenço" userId="d44209e8-f0d6-4c43-b6b0-f6a25df56671" providerId="ADAL" clId="{9CAE576A-5E32-44DC-B1A0-4E8D44ED0D83}" dt="2025-11-03T12:46:23.346" v="2190" actId="700"/>
          <ac:spMkLst>
            <pc:docMk/>
            <pc:sldMk cId="2018995588" sldId="2076138150"/>
            <ac:spMk id="2" creationId="{EF62817F-E314-3C0B-29F4-47162F71378C}"/>
          </ac:spMkLst>
        </pc:spChg>
        <pc:spChg chg="add mod">
          <ac:chgData name="Matheus Pereira da Cruz Gomes Lourenço" userId="d44209e8-f0d6-4c43-b6b0-f6a25df56671" providerId="ADAL" clId="{9CAE576A-5E32-44DC-B1A0-4E8D44ED0D83}" dt="2025-11-03T12:48:33.780" v="2217"/>
          <ac:spMkLst>
            <pc:docMk/>
            <pc:sldMk cId="2018995588" sldId="2076138150"/>
            <ac:spMk id="3" creationId="{C2334F2A-41B6-9CD3-67BA-061357701D1F}"/>
          </ac:spMkLst>
        </pc:spChg>
      </pc:sldChg>
      <pc:sldChg chg="addSp 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319565674" sldId="2076138151"/>
        </pc:sldMkLst>
        <pc:spChg chg="mod">
          <ac:chgData name="Matheus Pereira da Cruz Gomes Lourenço" userId="d44209e8-f0d6-4c43-b6b0-f6a25df56671" providerId="ADAL" clId="{9CAE576A-5E32-44DC-B1A0-4E8D44ED0D83}" dt="2025-11-03T12:47:47.465" v="2203" actId="20577"/>
          <ac:spMkLst>
            <pc:docMk/>
            <pc:sldMk cId="319565674" sldId="2076138151"/>
            <ac:spMk id="2" creationId="{B6EBAA87-9E9B-470D-FBAF-0A3685E399E5}"/>
          </ac:spMkLst>
        </pc:spChg>
        <pc:spChg chg="add mod">
          <ac:chgData name="Matheus Pereira da Cruz Gomes Lourenço" userId="d44209e8-f0d6-4c43-b6b0-f6a25df56671" providerId="ADAL" clId="{9CAE576A-5E32-44DC-B1A0-4E8D44ED0D83}" dt="2025-11-03T12:48:30.100" v="2215"/>
          <ac:spMkLst>
            <pc:docMk/>
            <pc:sldMk cId="319565674" sldId="2076138151"/>
            <ac:spMk id="3" creationId="{4B602B85-CF4E-E000-A809-1DECBE3FD1FD}"/>
          </ac:spMkLst>
        </pc:spChg>
      </pc:sldChg>
      <pc:sldChg chg="addSp 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2113900835" sldId="2076138152"/>
        </pc:sldMkLst>
        <pc:spChg chg="mod">
          <ac:chgData name="Matheus Pereira da Cruz Gomes Lourenço" userId="d44209e8-f0d6-4c43-b6b0-f6a25df56671" providerId="ADAL" clId="{9CAE576A-5E32-44DC-B1A0-4E8D44ED0D83}" dt="2025-11-03T12:48:12.646" v="2211" actId="20577"/>
          <ac:spMkLst>
            <pc:docMk/>
            <pc:sldMk cId="2113900835" sldId="2076138152"/>
            <ac:spMk id="2" creationId="{1CA0A788-C7CB-75AA-0BA4-C5179BA9AE64}"/>
          </ac:spMkLst>
        </pc:spChg>
        <pc:spChg chg="add mod">
          <ac:chgData name="Matheus Pereira da Cruz Gomes Lourenço" userId="d44209e8-f0d6-4c43-b6b0-f6a25df56671" providerId="ADAL" clId="{9CAE576A-5E32-44DC-B1A0-4E8D44ED0D83}" dt="2025-11-03T12:48:24.872" v="2214" actId="2085"/>
          <ac:spMkLst>
            <pc:docMk/>
            <pc:sldMk cId="2113900835" sldId="2076138152"/>
            <ac:spMk id="3" creationId="{DEE77FC0-EABE-A0F0-A4B6-0D7E464F6C95}"/>
          </ac:spMkLst>
        </pc:spChg>
      </pc:sldChg>
      <pc:sldChg chg="modSp add mod or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581734091" sldId="2076138153"/>
        </pc:sldMkLst>
        <pc:spChg chg="mod">
          <ac:chgData name="Matheus Pereira da Cruz Gomes Lourenço" userId="d44209e8-f0d6-4c43-b6b0-f6a25df56671" providerId="ADAL" clId="{9CAE576A-5E32-44DC-B1A0-4E8D44ED0D83}" dt="2025-11-03T12:53:24.511" v="2234" actId="20577"/>
          <ac:spMkLst>
            <pc:docMk/>
            <pc:sldMk cId="1581734091" sldId="2076138153"/>
            <ac:spMk id="2" creationId="{5E6C7AE6-6F83-99DB-6A1F-66D7C76FC2F4}"/>
          </ac:spMkLst>
        </pc:spChg>
      </pc:sldChg>
      <pc:sldChg chg="addSp modSp new del mod">
        <pc:chgData name="Matheus Pereira da Cruz Gomes Lourenço" userId="d44209e8-f0d6-4c43-b6b0-f6a25df56671" providerId="ADAL" clId="{9CAE576A-5E32-44DC-B1A0-4E8D44ED0D83}" dt="2025-11-03T17:37:20.870" v="2327" actId="47"/>
        <pc:sldMkLst>
          <pc:docMk/>
          <pc:sldMk cId="3871662327" sldId="2076138154"/>
        </pc:sldMkLst>
      </pc:sldChg>
      <pc:sldChg chg="addSp delSp 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141793384" sldId="2076138155"/>
        </pc:sldMkLst>
        <pc:spChg chg="mod">
          <ac:chgData name="Matheus Pereira da Cruz Gomes Lourenço" userId="d44209e8-f0d6-4c43-b6b0-f6a25df56671" providerId="ADAL" clId="{9CAE576A-5E32-44DC-B1A0-4E8D44ED0D83}" dt="2025-11-03T17:38:28.976" v="2350" actId="20577"/>
          <ac:spMkLst>
            <pc:docMk/>
            <pc:sldMk cId="141793384" sldId="2076138155"/>
            <ac:spMk id="2" creationId="{512BE87D-B219-A24A-1F9E-2AE95F968114}"/>
          </ac:spMkLst>
        </pc:spChg>
        <pc:graphicFrameChg chg="mod modGraphic">
          <ac:chgData name="Matheus Pereira da Cruz Gomes Lourenço" userId="d44209e8-f0d6-4c43-b6b0-f6a25df56671" providerId="ADAL" clId="{9CAE576A-5E32-44DC-B1A0-4E8D44ED0D83}" dt="2025-11-03T17:38:17.279" v="2340" actId="1076"/>
          <ac:graphicFrameMkLst>
            <pc:docMk/>
            <pc:sldMk cId="141793384" sldId="2076138155"/>
            <ac:graphicFrameMk id="3" creationId="{2B063C9F-A145-BBFE-D026-4E59A103C582}"/>
          </ac:graphicFrameMkLst>
        </pc:graphicFrameChg>
      </pc:sldChg>
      <pc:sldChg chg="delSp modSp add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64188358" sldId="2076138156"/>
        </pc:sldMkLst>
        <pc:spChg chg="mod">
          <ac:chgData name="Matheus Pereira da Cruz Gomes Lourenço" userId="d44209e8-f0d6-4c43-b6b0-f6a25df56671" providerId="ADAL" clId="{9CAE576A-5E32-44DC-B1A0-4E8D44ED0D83}" dt="2025-11-03T17:38:36.478" v="2351" actId="20577"/>
          <ac:spMkLst>
            <pc:docMk/>
            <pc:sldMk cId="464188358" sldId="2076138156"/>
            <ac:spMk id="2" creationId="{03DAB7F5-8B57-8601-067C-BB5AF70FA72F}"/>
          </ac:spMkLst>
        </pc:spChg>
        <pc:graphicFrameChg chg="mod modGraphic">
          <ac:chgData name="Matheus Pereira da Cruz Gomes Lourenço" userId="d44209e8-f0d6-4c43-b6b0-f6a25df56671" providerId="ADAL" clId="{9CAE576A-5E32-44DC-B1A0-4E8D44ED0D83}" dt="2025-11-03T17:38:08.004" v="2339" actId="1076"/>
          <ac:graphicFrameMkLst>
            <pc:docMk/>
            <pc:sldMk cId="464188358" sldId="2076138156"/>
            <ac:graphicFrameMk id="8" creationId="{9D84B77D-C26D-7972-79F0-63D3592F1AB9}"/>
          </ac:graphicFrameMkLst>
        </pc:graphicFrameChg>
      </pc:sldChg>
      <pc:sldChg chg="addSp modSp new mod modTransition">
        <pc:chgData name="Matheus Pereira da Cruz Gomes Lourenço" userId="d44209e8-f0d6-4c43-b6b0-f6a25df56671" providerId="ADAL" clId="{9CAE576A-5E32-44DC-B1A0-4E8D44ED0D83}" dt="2025-11-04T01:30:05.504" v="2389"/>
        <pc:sldMkLst>
          <pc:docMk/>
          <pc:sldMk cId="4107708805" sldId="2076138157"/>
        </pc:sldMkLst>
        <pc:spChg chg="mod">
          <ac:chgData name="Matheus Pereira da Cruz Gomes Lourenço" userId="d44209e8-f0d6-4c43-b6b0-f6a25df56671" providerId="ADAL" clId="{9CAE576A-5E32-44DC-B1A0-4E8D44ED0D83}" dt="2025-11-03T17:49:37.351" v="2364" actId="1076"/>
          <ac:spMkLst>
            <pc:docMk/>
            <pc:sldMk cId="4107708805" sldId="2076138157"/>
            <ac:spMk id="2" creationId="{42CD4C92-C673-0F56-1B3F-BC9AFF4A4BC9}"/>
          </ac:spMkLst>
        </pc:spChg>
        <pc:picChg chg="add mod ord modCrop">
          <ac:chgData name="Matheus Pereira da Cruz Gomes Lourenço" userId="d44209e8-f0d6-4c43-b6b0-f6a25df56671" providerId="ADAL" clId="{9CAE576A-5E32-44DC-B1A0-4E8D44ED0D83}" dt="2025-11-03T17:49:47.953" v="2366" actId="732"/>
          <ac:picMkLst>
            <pc:docMk/>
            <pc:sldMk cId="4107708805" sldId="2076138157"/>
            <ac:picMk id="4" creationId="{1F955DAE-BACD-3AEC-E960-2D2214BD739B}"/>
          </ac:picMkLst>
        </pc:picChg>
      </pc:sldChg>
      <pc:sldChg chg="modSp add mod">
        <pc:chgData name="Matheus Pereira da Cruz Gomes Lourenço" userId="d44209e8-f0d6-4c43-b6b0-f6a25df56671" providerId="ADAL" clId="{9CAE576A-5E32-44DC-B1A0-4E8D44ED0D83}" dt="2025-11-04T08:26:44.685" v="2449" actId="20577"/>
        <pc:sldMkLst>
          <pc:docMk/>
          <pc:sldMk cId="2822807974" sldId="2076138158"/>
        </pc:sldMkLst>
        <pc:spChg chg="mod">
          <ac:chgData name="Matheus Pereira da Cruz Gomes Lourenço" userId="d44209e8-f0d6-4c43-b6b0-f6a25df56671" providerId="ADAL" clId="{9CAE576A-5E32-44DC-B1A0-4E8D44ED0D83}" dt="2025-11-04T08:26:44.685" v="2449" actId="20577"/>
          <ac:spMkLst>
            <pc:docMk/>
            <pc:sldMk cId="2822807974" sldId="2076138158"/>
            <ac:spMk id="2" creationId="{E50707E2-2D3B-ECE8-BEBD-3820537F0A13}"/>
          </ac:spMkLst>
        </pc:spChg>
      </pc:sldChg>
      <pc:sldChg chg="modSp add mod">
        <pc:chgData name="Matheus Pereira da Cruz Gomes Lourenço" userId="d44209e8-f0d6-4c43-b6b0-f6a25df56671" providerId="ADAL" clId="{9CAE576A-5E32-44DC-B1A0-4E8D44ED0D83}" dt="2025-11-04T10:26:51.532" v="2471" actId="20577"/>
        <pc:sldMkLst>
          <pc:docMk/>
          <pc:sldMk cId="43530935" sldId="2076138159"/>
        </pc:sldMkLst>
        <pc:spChg chg="mod">
          <ac:chgData name="Matheus Pereira da Cruz Gomes Lourenço" userId="d44209e8-f0d6-4c43-b6b0-f6a25df56671" providerId="ADAL" clId="{9CAE576A-5E32-44DC-B1A0-4E8D44ED0D83}" dt="2025-11-04T10:26:51.532" v="2471" actId="20577"/>
          <ac:spMkLst>
            <pc:docMk/>
            <pc:sldMk cId="43530935" sldId="2076138159"/>
            <ac:spMk id="2" creationId="{89F3E551-ACBA-4333-1401-AD8344C9F540}"/>
          </ac:spMkLst>
        </pc:spChg>
      </pc:sldChg>
      <pc:sldChg chg="new del">
        <pc:chgData name="Matheus Pereira da Cruz Gomes Lourenço" userId="d44209e8-f0d6-4c43-b6b0-f6a25df56671" providerId="ADAL" clId="{9CAE576A-5E32-44DC-B1A0-4E8D44ED0D83}" dt="2025-11-04T12:27:57.753" v="2529" actId="47"/>
        <pc:sldMkLst>
          <pc:docMk/>
          <pc:sldMk cId="256997245" sldId="2076138160"/>
        </pc:sldMkLst>
      </pc:sldChg>
      <pc:sldChg chg="addSp delSp modSp add del mod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3368633543" sldId="2076138160"/>
        </pc:sldMkLst>
      </pc:sldChg>
      <pc:sldChg chg="modSp new del mod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352699474" sldId="2076138161"/>
        </pc:sldMkLst>
      </pc:sldChg>
      <pc:sldChg chg="add del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2517218511" sldId="2076138162"/>
        </pc:sldMkLst>
      </pc:sldChg>
      <pc:sldChg chg="modSp add del mod">
        <pc:chgData name="Matheus Pereira da Cruz Gomes Lourenço" userId="d44209e8-f0d6-4c43-b6b0-f6a25df56671" providerId="ADAL" clId="{9CAE576A-5E32-44DC-B1A0-4E8D44ED0D83}" dt="2025-11-12T17:53:44.422" v="2820" actId="47"/>
        <pc:sldMkLst>
          <pc:docMk/>
          <pc:sldMk cId="3294561090" sldId="2076138163"/>
        </pc:sldMkLst>
      </pc:sldChg>
      <pc:sldMasterChg chg="delSldLayout">
        <pc:chgData name="Matheus Pereira da Cruz Gomes Lourenço" userId="d44209e8-f0d6-4c43-b6b0-f6a25df56671" providerId="ADAL" clId="{9CAE576A-5E32-44DC-B1A0-4E8D44ED0D83}" dt="2025-11-03T12:42:52.153" v="2125" actId="47"/>
        <pc:sldMasterMkLst>
          <pc:docMk/>
          <pc:sldMasterMk cId="4197357928" sldId="2147483752"/>
        </pc:sldMasterMkLst>
        <pc:sldLayoutChg chg="del">
          <pc:chgData name="Matheus Pereira da Cruz Gomes Lourenço" userId="d44209e8-f0d6-4c43-b6b0-f6a25df56671" providerId="ADAL" clId="{9CAE576A-5E32-44DC-B1A0-4E8D44ED0D83}" dt="2025-11-02T19:38:28.444" v="297" actId="47"/>
          <pc:sldLayoutMkLst>
            <pc:docMk/>
            <pc:sldMasterMk cId="4197357928" sldId="2147483752"/>
            <pc:sldLayoutMk cId="3088601850" sldId="2147483938"/>
          </pc:sldLayoutMkLst>
        </pc:sldLayoutChg>
        <pc:sldLayoutChg chg="del">
          <pc:chgData name="Matheus Pereira da Cruz Gomes Lourenço" userId="d44209e8-f0d6-4c43-b6b0-f6a25df56671" providerId="ADAL" clId="{9CAE576A-5E32-44DC-B1A0-4E8D44ED0D83}" dt="2025-11-03T12:42:52.153" v="2125" actId="47"/>
          <pc:sldLayoutMkLst>
            <pc:docMk/>
            <pc:sldMasterMk cId="4197357928" sldId="2147483752"/>
            <pc:sldLayoutMk cId="15948860" sldId="2147484008"/>
          </pc:sldLayoutMkLst>
        </pc:sldLayoutChg>
        <pc:sldLayoutChg chg="del">
          <pc:chgData name="Matheus Pereira da Cruz Gomes Lourenço" userId="d44209e8-f0d6-4c43-b6b0-f6a25df56671" providerId="ADAL" clId="{9CAE576A-5E32-44DC-B1A0-4E8D44ED0D83}" dt="2025-11-02T21:33:03.834" v="1653" actId="47"/>
          <pc:sldLayoutMkLst>
            <pc:docMk/>
            <pc:sldMasterMk cId="4197357928" sldId="2147483752"/>
            <pc:sldLayoutMk cId="936907331" sldId="2147484008"/>
          </pc:sldLayoutMkLst>
        </pc:sldLayoutChg>
        <pc:sldLayoutChg chg="del">
          <pc:chgData name="Matheus Pereira da Cruz Gomes Lourenço" userId="d44209e8-f0d6-4c43-b6b0-f6a25df56671" providerId="ADAL" clId="{9CAE576A-5E32-44DC-B1A0-4E8D44ED0D83}" dt="2025-11-02T20:57:10.614" v="1249" actId="47"/>
          <pc:sldLayoutMkLst>
            <pc:docMk/>
            <pc:sldMasterMk cId="4197357928" sldId="2147483752"/>
            <pc:sldLayoutMk cId="2628751684" sldId="2147484008"/>
          </pc:sldLayoutMkLst>
        </pc:sldLayoutChg>
      </pc:sldMasterChg>
      <pc:sldMasterChg chg="delSldLayout">
        <pc:chgData name="Matheus Pereira da Cruz Gomes Lourenço" userId="d44209e8-f0d6-4c43-b6b0-f6a25df56671" providerId="ADAL" clId="{9CAE576A-5E32-44DC-B1A0-4E8D44ED0D83}" dt="2025-11-02T20:22:16.431" v="1097" actId="47"/>
        <pc:sldMasterMkLst>
          <pc:docMk/>
          <pc:sldMasterMk cId="1233520379" sldId="2147483943"/>
        </pc:sldMasterMkLst>
        <pc:sldLayoutChg chg="del">
          <pc:chgData name="Matheus Pereira da Cruz Gomes Lourenço" userId="d44209e8-f0d6-4c43-b6b0-f6a25df56671" providerId="ADAL" clId="{9CAE576A-5E32-44DC-B1A0-4E8D44ED0D83}" dt="2025-11-02T20:22:16.431" v="1097" actId="47"/>
          <pc:sldLayoutMkLst>
            <pc:docMk/>
            <pc:sldMasterMk cId="1233520379" sldId="2147483943"/>
            <pc:sldLayoutMk cId="2303419993" sldId="214748400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1"/>
            <a:t>Data summary / description</a:t>
          </a:r>
          <a:endParaRPr lang="en-BE" sz="1400" b="1" dirty="0"/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1"/>
            <a:t>Ethical and legal issues</a:t>
          </a:r>
          <a:endParaRPr lang="en-US" sz="1400" b="1" dirty="0"/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1"/>
            <a:t>Documentation and metadata</a:t>
          </a:r>
          <a:endParaRPr lang="en-US" sz="1400" b="1" dirty="0"/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1"/>
            <a:t>Resources and Responsibilities</a:t>
          </a:r>
          <a:endParaRPr lang="en-US" sz="1400" b="1" dirty="0"/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/>
            <a:t>Data storage during the project</a:t>
          </a:r>
          <a:endParaRPr lang="en-US" sz="1400" dirty="0"/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/>
            <a:t>Long-term preservation</a:t>
          </a:r>
          <a:endParaRPr lang="en-US" sz="1400" dirty="0"/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/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/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/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/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/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/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/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7A22A132-23A9-4A23-AB68-4724AC2FE84A}" type="presOf" srcId="{B2976183-307F-4594-A4A6-E78FF206E9D4}" destId="{BAE42488-5BA9-48E1-BD4F-1DF5DE76FAED}" srcOrd="0" destOrd="0" presId="urn:microsoft.com/office/officeart/2005/8/layout/venn1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DDDFEA3C-F443-4751-9749-396B21134A1A}" type="presOf" srcId="{AC3ABCE8-678E-45DD-8C80-E9F6932BD08F}" destId="{115046DC-8FDF-4682-B9E7-E1EA1A898E7A}" srcOrd="0" destOrd="0" presId="urn:microsoft.com/office/officeart/2005/8/layout/venn1"/>
    <dgm:cxn modelId="{9002E249-4A91-4728-A512-7B7E7EB08C08}" type="presOf" srcId="{0B19FE67-7066-4C26-A1D5-C0F5D413731D}" destId="{D92FF974-EBFB-4765-BB71-1352F8B53CAB}" srcOrd="0" destOrd="0" presId="urn:microsoft.com/office/officeart/2005/8/layout/venn1"/>
    <dgm:cxn modelId="{A74AFB6A-3109-4858-BC17-D89649E410A2}" type="presOf" srcId="{D8722FE6-B9AC-43CE-8552-87806BBFEBC3}" destId="{C6AFA8C0-C12C-4987-8D0B-CE48A91CC1BA}" srcOrd="0" destOrd="0" presId="urn:microsoft.com/office/officeart/2005/8/layout/venn1"/>
    <dgm:cxn modelId="{AF55094E-DFB7-41D0-A7F0-536B6AC21DAD}" type="presOf" srcId="{C189B530-63CF-4ADE-B92B-536D6369EBCA}" destId="{FE96EB48-9F85-4910-8988-3A0AA710D7AD}" srcOrd="0" destOrd="0" presId="urn:microsoft.com/office/officeart/2005/8/layout/venn1"/>
    <dgm:cxn modelId="{87CF8152-6902-40E0-9063-B95153DE2922}" type="presOf" srcId="{072C733F-5FE1-4C0E-A8EF-D7A6C593147D}" destId="{62258B5F-31A5-4ED5-8A20-2F224AC2DA9E}" srcOrd="0" destOrd="0" presId="urn:microsoft.com/office/officeart/2005/8/layout/venn1"/>
    <dgm:cxn modelId="{B541A79C-2E96-4E80-ACEB-1E8859459CC6}" type="presOf" srcId="{31E4C783-3083-483A-903B-FC4EA7B07309}" destId="{2C910D8B-DE83-4DAE-91BC-4C54EC7D3262}" srcOrd="0" destOrd="0" presId="urn:microsoft.com/office/officeart/2005/8/layout/venn1"/>
    <dgm:cxn modelId="{2F4DE3AA-C099-4B09-BFAA-8713CB0FFB1E}" type="presOf" srcId="{E2F4883D-9621-4B10-B8A6-B554255C4F55}" destId="{6B57FF16-D211-4AD9-BC50-AE09F0210615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C44CC25-5674-4232-8A88-343815234628}" type="presParOf" srcId="{62258B5F-31A5-4ED5-8A20-2F224AC2DA9E}" destId="{9C48A8D3-FCC7-45C5-A045-49CB86F5EFA8}" srcOrd="0" destOrd="0" presId="urn:microsoft.com/office/officeart/2005/8/layout/venn1"/>
    <dgm:cxn modelId="{395CB8B6-C5D0-408F-8EDB-BE3F8C6F404B}" type="presParOf" srcId="{62258B5F-31A5-4ED5-8A20-2F224AC2DA9E}" destId="{FE96EB48-9F85-4910-8988-3A0AA710D7AD}" srcOrd="1" destOrd="0" presId="urn:microsoft.com/office/officeart/2005/8/layout/venn1"/>
    <dgm:cxn modelId="{E17994A9-43F4-47AC-8F10-B61C2837D174}" type="presParOf" srcId="{62258B5F-31A5-4ED5-8A20-2F224AC2DA9E}" destId="{A64A58E8-A03A-4D8C-B7B0-03C549EE4649}" srcOrd="2" destOrd="0" presId="urn:microsoft.com/office/officeart/2005/8/layout/venn1"/>
    <dgm:cxn modelId="{3E00E456-7940-4658-A754-51DE636C33E3}" type="presParOf" srcId="{62258B5F-31A5-4ED5-8A20-2F224AC2DA9E}" destId="{BAE42488-5BA9-48E1-BD4F-1DF5DE76FAED}" srcOrd="3" destOrd="0" presId="urn:microsoft.com/office/officeart/2005/8/layout/venn1"/>
    <dgm:cxn modelId="{F335ADB2-F4EA-4315-A2DE-10C209598945}" type="presParOf" srcId="{62258B5F-31A5-4ED5-8A20-2F224AC2DA9E}" destId="{9B5EDE38-80F6-4F76-AB45-F0FC6E6AEC94}" srcOrd="4" destOrd="0" presId="urn:microsoft.com/office/officeart/2005/8/layout/venn1"/>
    <dgm:cxn modelId="{E61C70F1-65E9-4FC4-8BE6-3AC6AA52B50C}" type="presParOf" srcId="{62258B5F-31A5-4ED5-8A20-2F224AC2DA9E}" destId="{C6AFA8C0-C12C-4987-8D0B-CE48A91CC1BA}" srcOrd="5" destOrd="0" presId="urn:microsoft.com/office/officeart/2005/8/layout/venn1"/>
    <dgm:cxn modelId="{3C52E13C-1C1A-415D-815D-5705D2888547}" type="presParOf" srcId="{62258B5F-31A5-4ED5-8A20-2F224AC2DA9E}" destId="{1DBB1079-7304-46F9-94EF-CB41E22345BC}" srcOrd="6" destOrd="0" presId="urn:microsoft.com/office/officeart/2005/8/layout/venn1"/>
    <dgm:cxn modelId="{B44ACC3D-75E7-4FB4-A68E-E47569954E94}" type="presParOf" srcId="{62258B5F-31A5-4ED5-8A20-2F224AC2DA9E}" destId="{6B57FF16-D211-4AD9-BC50-AE09F0210615}" srcOrd="7" destOrd="0" presId="urn:microsoft.com/office/officeart/2005/8/layout/venn1"/>
    <dgm:cxn modelId="{25E5C8A1-5F5D-4228-B8C4-214D0C89C30D}" type="presParOf" srcId="{62258B5F-31A5-4ED5-8A20-2F224AC2DA9E}" destId="{CA0AB2AA-07E7-454C-84A0-206BF1822B22}" srcOrd="8" destOrd="0" presId="urn:microsoft.com/office/officeart/2005/8/layout/venn1"/>
    <dgm:cxn modelId="{3DD61AEA-6C19-4347-880B-491D02A82962}" type="presParOf" srcId="{62258B5F-31A5-4ED5-8A20-2F224AC2DA9E}" destId="{2C910D8B-DE83-4DAE-91BC-4C54EC7D3262}" srcOrd="9" destOrd="0" presId="urn:microsoft.com/office/officeart/2005/8/layout/venn1"/>
    <dgm:cxn modelId="{AC0C870B-36E8-4C3A-A4D7-A357515AFC05}" type="presParOf" srcId="{62258B5F-31A5-4ED5-8A20-2F224AC2DA9E}" destId="{42B34CC6-03A0-42B6-81D3-C7CA7448D9BA}" srcOrd="10" destOrd="0" presId="urn:microsoft.com/office/officeart/2005/8/layout/venn1"/>
    <dgm:cxn modelId="{86A9FAD0-8118-4DCD-878F-8F7FF1B70AC1}" type="presParOf" srcId="{62258B5F-31A5-4ED5-8A20-2F224AC2DA9E}" destId="{D92FF974-EBFB-4765-BB71-1352F8B53CAB}" srcOrd="11" destOrd="0" presId="urn:microsoft.com/office/officeart/2005/8/layout/venn1"/>
    <dgm:cxn modelId="{A67A3229-3657-42C0-8F99-DD6A29B1B5DB}" type="presParOf" srcId="{62258B5F-31A5-4ED5-8A20-2F224AC2DA9E}" destId="{16DBED2C-E430-4F26-A050-03A6E5151F75}" srcOrd="12" destOrd="0" presId="urn:microsoft.com/office/officeart/2005/8/layout/venn1"/>
    <dgm:cxn modelId="{3DA9C9B6-2537-4475-AC4E-58DB5B78A971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D488BA4A-22DE-487C-A0CB-3AD83F27295C}">
      <dgm:prSet custT="1"/>
      <dgm:spPr/>
      <dgm:t>
        <a:bodyPr/>
        <a:lstStyle/>
        <a:p>
          <a:r>
            <a:rPr lang="en-US" sz="1100" b="1" dirty="0"/>
            <a:t>Repositories, terms, contracts, licenses</a:t>
          </a:r>
        </a:p>
      </dgm:t>
    </dgm:pt>
    <dgm:pt modelId="{7C6F5B6C-1BEC-40AA-8478-7391AC353093}" type="parTrans" cxnId="{100FA9FB-38DC-4F47-BFE6-52830AB49CF7}">
      <dgm:prSet/>
      <dgm:spPr/>
      <dgm:t>
        <a:bodyPr/>
        <a:lstStyle/>
        <a:p>
          <a:endParaRPr lang="en-BE" sz="4400"/>
        </a:p>
      </dgm:t>
    </dgm:pt>
    <dgm:pt modelId="{945C7A21-F349-4464-805E-412AA35AFB6D}" type="sibTrans" cxnId="{100FA9FB-38DC-4F47-BFE6-52830AB49CF7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/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B66A450D-EAB5-4DEA-B8FC-698BD916DBB5}" type="presOf" srcId="{D488BA4A-22DE-487C-A0CB-3AD83F27295C}" destId="{2C910D8B-DE83-4DAE-91BC-4C54EC7D3262}" srcOrd="0" destOrd="1" presId="urn:microsoft.com/office/officeart/2005/8/layout/venn1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100FA9FB-38DC-4F47-BFE6-52830AB49CF7}" srcId="{31E4C783-3083-483A-903B-FC4EA7B07309}" destId="{D488BA4A-22DE-487C-A0CB-3AD83F27295C}" srcOrd="0" destOrd="0" parTransId="{7C6F5B6C-1BEC-40AA-8478-7391AC353093}" sibTransId="{945C7A21-F349-4464-805E-412AA35AFB6D}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/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CD586A6D-C1D5-401F-8A1C-BEE69FAE3EC7}">
      <dgm:prSet custT="1"/>
      <dgm:spPr/>
      <dgm:t>
        <a:bodyPr/>
        <a:lstStyle/>
        <a:p>
          <a:r>
            <a:rPr lang="en-US" sz="1100" dirty="0"/>
            <a:t>Security, back-up, transfer &amp; access</a:t>
          </a:r>
        </a:p>
      </dgm:t>
    </dgm:pt>
    <dgm:pt modelId="{C96CA754-9EFE-4F36-ABF5-2073F0834325}" type="parTrans" cxnId="{E1AACCFC-218A-4FE4-9DBF-2EC1C471A356}">
      <dgm:prSet/>
      <dgm:spPr/>
      <dgm:t>
        <a:bodyPr/>
        <a:lstStyle/>
        <a:p>
          <a:endParaRPr lang="en-BE" sz="4400"/>
        </a:p>
      </dgm:t>
    </dgm:pt>
    <dgm:pt modelId="{6F43A78A-EE33-47C4-8F85-16DDDFC03445}" type="sibTrans" cxnId="{E1AACCFC-218A-4FE4-9DBF-2EC1C471A356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/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D1B73B32-5306-4379-8457-05900DFA95A9}" type="presOf" srcId="{CD586A6D-C1D5-401F-8A1C-BEE69FAE3EC7}" destId="{D92FF974-EBFB-4765-BB71-1352F8B53CAB}" srcOrd="0" destOrd="1" presId="urn:microsoft.com/office/officeart/2005/8/layout/venn1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E1AACCFC-218A-4FE4-9DBF-2EC1C471A356}" srcId="{0B19FE67-7066-4C26-A1D5-C0F5D413731D}" destId="{CD586A6D-C1D5-401F-8A1C-BEE69FAE3EC7}" srcOrd="0" destOrd="0" parTransId="{C96CA754-9EFE-4F36-ABF5-2073F0834325}" sibTransId="{6F43A78A-EE33-47C4-8F85-16DDDFC03445}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/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77764EDF-E6E8-4438-8C85-D3A48CE2454F}">
      <dgm:prSet custT="1"/>
      <dgm:spPr/>
      <dgm:t>
        <a:bodyPr/>
        <a:lstStyle/>
        <a:p>
          <a:r>
            <a:rPr lang="en-US" sz="1100" dirty="0"/>
            <a:t>What, where, restrictions?</a:t>
          </a:r>
        </a:p>
      </dgm:t>
    </dgm:pt>
    <dgm:pt modelId="{A9ED5BFD-7CC1-4171-97BA-AE9F5E5490AE}" type="parTrans" cxnId="{114B187A-5110-4748-B2EB-721F37184574}">
      <dgm:prSet/>
      <dgm:spPr/>
      <dgm:t>
        <a:bodyPr/>
        <a:lstStyle/>
        <a:p>
          <a:endParaRPr lang="en-BE" sz="4400"/>
        </a:p>
      </dgm:t>
    </dgm:pt>
    <dgm:pt modelId="{A5F56536-E0B8-420A-A682-06E3AEBD7B52}" type="sibTrans" cxnId="{114B187A-5110-4748-B2EB-721F37184574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/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F5D83012-F9FC-4D9A-AD2B-55B307DBF9E0}" type="presOf" srcId="{77764EDF-E6E8-4438-8C85-D3A48CE2454F}" destId="{115046DC-8FDF-4682-B9E7-E1EA1A898E7A}" srcOrd="0" destOrd="1" presId="urn:microsoft.com/office/officeart/2005/8/layout/venn1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114B187A-5110-4748-B2EB-721F37184574}" srcId="{AC3ABCE8-678E-45DD-8C80-E9F6932BD08F}" destId="{77764EDF-E6E8-4438-8C85-D3A48CE2454F}" srcOrd="0" destOrd="0" parTransId="{A9ED5BFD-7CC1-4171-97BA-AE9F5E5490AE}" sibTransId="{A5F56536-E0B8-420A-A682-06E3AEBD7B52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summary / description</a:t>
          </a:r>
          <a:endParaRPr lang="en-BE" sz="1400" b="1" dirty="0"/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Resources and Responsibilities</a:t>
          </a: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/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/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77764EDF-E6E8-4438-8C85-D3A48CE2454F}">
      <dgm:prSet custT="1"/>
      <dgm:spPr/>
      <dgm:t>
        <a:bodyPr/>
        <a:lstStyle/>
        <a:p>
          <a:r>
            <a:rPr lang="en-US" sz="1100" dirty="0"/>
            <a:t>What, where, restrictions?</a:t>
          </a:r>
        </a:p>
      </dgm:t>
    </dgm:pt>
    <dgm:pt modelId="{A9ED5BFD-7CC1-4171-97BA-AE9F5E5490AE}" type="parTrans" cxnId="{114B187A-5110-4748-B2EB-721F37184574}">
      <dgm:prSet/>
      <dgm:spPr/>
      <dgm:t>
        <a:bodyPr/>
        <a:lstStyle/>
        <a:p>
          <a:endParaRPr lang="en-BE" sz="4400"/>
        </a:p>
      </dgm:t>
    </dgm:pt>
    <dgm:pt modelId="{A5F56536-E0B8-420A-A682-06E3AEBD7B52}" type="sibTrans" cxnId="{114B187A-5110-4748-B2EB-721F37184574}">
      <dgm:prSet/>
      <dgm:spPr/>
      <dgm:t>
        <a:bodyPr/>
        <a:lstStyle/>
        <a:p>
          <a:endParaRPr lang="en-BE" sz="4400"/>
        </a:p>
      </dgm:t>
    </dgm:pt>
    <dgm:pt modelId="{9CB1B734-E494-42CC-A909-2F66B488BFB5}">
      <dgm:prSet custT="1"/>
      <dgm:spPr/>
      <dgm:t>
        <a:bodyPr/>
        <a:lstStyle/>
        <a:p>
          <a:r>
            <a:rPr lang="en-US" sz="1100" b="1" dirty="0"/>
            <a:t>Purpose, origin, type, format &amp; volume of the data</a:t>
          </a:r>
        </a:p>
      </dgm:t>
    </dgm:pt>
    <dgm:pt modelId="{F80B47B3-2F68-464A-AF6D-7F51294A42EA}" type="parTrans" cxnId="{39804EB1-0F14-45C2-8ED6-E70C6091FF27}">
      <dgm:prSet/>
      <dgm:spPr/>
      <dgm:t>
        <a:bodyPr/>
        <a:lstStyle/>
        <a:p>
          <a:endParaRPr lang="en-BE" sz="4400"/>
        </a:p>
      </dgm:t>
    </dgm:pt>
    <dgm:pt modelId="{CC2054BA-9C63-48C9-9F3D-C5BBCE96C406}" type="sibTrans" cxnId="{39804EB1-0F14-45C2-8ED6-E70C6091FF27}">
      <dgm:prSet/>
      <dgm:spPr/>
      <dgm:t>
        <a:bodyPr/>
        <a:lstStyle/>
        <a:p>
          <a:endParaRPr lang="en-BE" sz="4400"/>
        </a:p>
      </dgm:t>
    </dgm:pt>
    <dgm:pt modelId="{121D7AFD-7E31-4AB1-8862-8A1CC22BAC4A}">
      <dgm:prSet custT="1"/>
      <dgm:spPr/>
      <dgm:t>
        <a:bodyPr/>
        <a:lstStyle/>
        <a:p>
          <a:r>
            <a:rPr lang="en-US" sz="1100" b="1" dirty="0"/>
            <a:t>IRB approval, IP, GDPR</a:t>
          </a:r>
        </a:p>
      </dgm:t>
    </dgm:pt>
    <dgm:pt modelId="{4BC827FD-BF9E-4085-BEE6-1EB114DE75B7}" type="parTrans" cxnId="{4A63757C-7B55-4949-A945-C10D0B7CA6F6}">
      <dgm:prSet/>
      <dgm:spPr/>
      <dgm:t>
        <a:bodyPr/>
        <a:lstStyle/>
        <a:p>
          <a:endParaRPr lang="en-BE" sz="4400"/>
        </a:p>
      </dgm:t>
    </dgm:pt>
    <dgm:pt modelId="{E5BE7050-C80B-49E6-B5B1-9E813CAF1D3E}" type="sibTrans" cxnId="{4A63757C-7B55-4949-A945-C10D0B7CA6F6}">
      <dgm:prSet/>
      <dgm:spPr/>
      <dgm:t>
        <a:bodyPr/>
        <a:lstStyle/>
        <a:p>
          <a:endParaRPr lang="en-BE" sz="4400"/>
        </a:p>
      </dgm:t>
    </dgm:pt>
    <dgm:pt modelId="{DB0064B8-2323-4D9C-9569-16CF482ECA67}">
      <dgm:prSet custT="1"/>
      <dgm:spPr/>
      <dgm:t>
        <a:bodyPr/>
        <a:lstStyle/>
        <a:p>
          <a:r>
            <a:rPr lang="en-US" sz="1100" b="1" dirty="0"/>
            <a:t>Where and how, standards, ontologies, vocabularies</a:t>
          </a:r>
        </a:p>
      </dgm:t>
    </dgm:pt>
    <dgm:pt modelId="{DD8CC967-B14E-4F86-9A01-2616A5C8DEF4}" type="parTrans" cxnId="{EA83EE60-8F61-4411-A32D-79741A6CFB11}">
      <dgm:prSet/>
      <dgm:spPr/>
      <dgm:t>
        <a:bodyPr/>
        <a:lstStyle/>
        <a:p>
          <a:endParaRPr lang="en-BE" sz="4400"/>
        </a:p>
      </dgm:t>
    </dgm:pt>
    <dgm:pt modelId="{011BA436-68E4-4A85-AFD5-9E79EBD7EAAD}" type="sibTrans" cxnId="{EA83EE60-8F61-4411-A32D-79741A6CFB11}">
      <dgm:prSet/>
      <dgm:spPr/>
      <dgm:t>
        <a:bodyPr/>
        <a:lstStyle/>
        <a:p>
          <a:endParaRPr lang="en-BE" sz="4400"/>
        </a:p>
      </dgm:t>
    </dgm:pt>
    <dgm:pt modelId="{0E667427-5848-4515-A031-ECEA2BC53572}">
      <dgm:prSet custT="1"/>
      <dgm:spPr/>
      <dgm:t>
        <a:bodyPr/>
        <a:lstStyle/>
        <a:p>
          <a:r>
            <a:rPr lang="en-US" sz="1100" b="1" dirty="0"/>
            <a:t>Costs</a:t>
          </a:r>
        </a:p>
      </dgm:t>
    </dgm:pt>
    <dgm:pt modelId="{AC065637-46F4-4373-8828-FF24A56E816A}" type="parTrans" cxnId="{E3299084-31EE-41EC-A353-B5FB88A5976A}">
      <dgm:prSet/>
      <dgm:spPr/>
      <dgm:t>
        <a:bodyPr/>
        <a:lstStyle/>
        <a:p>
          <a:endParaRPr lang="en-BE" sz="4400"/>
        </a:p>
      </dgm:t>
    </dgm:pt>
    <dgm:pt modelId="{F8B9CCEA-14E3-472C-9864-34FE7FBBC01F}" type="sibTrans" cxnId="{E3299084-31EE-41EC-A353-B5FB88A5976A}">
      <dgm:prSet/>
      <dgm:spPr/>
      <dgm:t>
        <a:bodyPr/>
        <a:lstStyle/>
        <a:p>
          <a:endParaRPr lang="en-BE" sz="4400"/>
        </a:p>
      </dgm:t>
    </dgm:pt>
    <dgm:pt modelId="{D488BA4A-22DE-487C-A0CB-3AD83F27295C}">
      <dgm:prSet custT="1"/>
      <dgm:spPr/>
      <dgm:t>
        <a:bodyPr/>
        <a:lstStyle/>
        <a:p>
          <a:r>
            <a:rPr lang="en-US" sz="1100" b="1" dirty="0"/>
            <a:t>Repositories, terms, contracts, licenses</a:t>
          </a:r>
        </a:p>
      </dgm:t>
    </dgm:pt>
    <dgm:pt modelId="{7C6F5B6C-1BEC-40AA-8478-7391AC353093}" type="parTrans" cxnId="{100FA9FB-38DC-4F47-BFE6-52830AB49CF7}">
      <dgm:prSet/>
      <dgm:spPr/>
      <dgm:t>
        <a:bodyPr/>
        <a:lstStyle/>
        <a:p>
          <a:endParaRPr lang="en-BE" sz="4400"/>
        </a:p>
      </dgm:t>
    </dgm:pt>
    <dgm:pt modelId="{945C7A21-F349-4464-805E-412AA35AFB6D}" type="sibTrans" cxnId="{100FA9FB-38DC-4F47-BFE6-52830AB49CF7}">
      <dgm:prSet/>
      <dgm:spPr/>
      <dgm:t>
        <a:bodyPr/>
        <a:lstStyle/>
        <a:p>
          <a:endParaRPr lang="en-BE" sz="4400"/>
        </a:p>
      </dgm:t>
    </dgm:pt>
    <dgm:pt modelId="{CD586A6D-C1D5-401F-8A1C-BEE69FAE3EC7}">
      <dgm:prSet custT="1"/>
      <dgm:spPr/>
      <dgm:t>
        <a:bodyPr/>
        <a:lstStyle/>
        <a:p>
          <a:r>
            <a:rPr lang="en-US" sz="1100" dirty="0"/>
            <a:t>Security, back-up, transfer &amp; access</a:t>
          </a:r>
        </a:p>
      </dgm:t>
    </dgm:pt>
    <dgm:pt modelId="{C96CA754-9EFE-4F36-ABF5-2073F0834325}" type="parTrans" cxnId="{E1AACCFC-218A-4FE4-9DBF-2EC1C471A356}">
      <dgm:prSet/>
      <dgm:spPr/>
      <dgm:t>
        <a:bodyPr/>
        <a:lstStyle/>
        <a:p>
          <a:endParaRPr lang="en-BE" sz="4400"/>
        </a:p>
      </dgm:t>
    </dgm:pt>
    <dgm:pt modelId="{6F43A78A-EE33-47C4-8F85-16DDDFC03445}" type="sibTrans" cxnId="{E1AACCFC-218A-4FE4-9DBF-2EC1C471A356}">
      <dgm:prSet/>
      <dgm:spPr/>
      <dgm:t>
        <a:bodyPr/>
        <a:lstStyle/>
        <a:p>
          <a:endParaRPr lang="en-BE" sz="4400"/>
        </a:p>
      </dgm:t>
    </dgm:pt>
    <dgm:pt modelId="{C3DBA506-DF36-4372-BC5F-781035510750}">
      <dgm:prSet custT="1"/>
      <dgm:spPr/>
      <dgm:t>
        <a:bodyPr/>
        <a:lstStyle/>
        <a:p>
          <a:r>
            <a:rPr lang="en-US" sz="1100" b="1" dirty="0"/>
            <a:t>Owner and roles</a:t>
          </a:r>
        </a:p>
      </dgm:t>
    </dgm:pt>
    <dgm:pt modelId="{2929A621-329F-4FA4-B9DA-B5952B0D6413}" type="parTrans" cxnId="{7CDD5EF5-74CD-49F1-8715-F86A714E26E1}">
      <dgm:prSet/>
      <dgm:spPr/>
      <dgm:t>
        <a:bodyPr/>
        <a:lstStyle/>
        <a:p>
          <a:endParaRPr lang="en-BE"/>
        </a:p>
      </dgm:t>
    </dgm:pt>
    <dgm:pt modelId="{BB87FD6B-8B5C-4C29-84D7-93EC4123ED07}" type="sibTrans" cxnId="{7CDD5EF5-74CD-49F1-8715-F86A714E26E1}">
      <dgm:prSet/>
      <dgm:spPr/>
      <dgm:t>
        <a:bodyPr/>
        <a:lstStyle/>
        <a:p>
          <a:endParaRPr lang="en-BE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/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/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/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/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/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/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/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B66A450D-EAB5-4DEA-B8FC-698BD916DBB5}" type="presOf" srcId="{D488BA4A-22DE-487C-A0CB-3AD83F27295C}" destId="{2C910D8B-DE83-4DAE-91BC-4C54EC7D3262}" srcOrd="0" destOrd="1" presId="urn:microsoft.com/office/officeart/2005/8/layout/venn1"/>
    <dgm:cxn modelId="{F5D83012-F9FC-4D9A-AD2B-55B307DBF9E0}" type="presOf" srcId="{77764EDF-E6E8-4438-8C85-D3A48CE2454F}" destId="{115046DC-8FDF-4682-B9E7-E1EA1A898E7A}" srcOrd="0" destOrd="1" presId="urn:microsoft.com/office/officeart/2005/8/layout/venn1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D1B73B32-5306-4379-8457-05900DFA95A9}" type="presOf" srcId="{CD586A6D-C1D5-401F-8A1C-BEE69FAE3EC7}" destId="{D92FF974-EBFB-4765-BB71-1352F8B53CAB}" srcOrd="0" destOrd="1" presId="urn:microsoft.com/office/officeart/2005/8/layout/venn1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EA83EE60-8F61-4411-A32D-79741A6CFB11}" srcId="{D8722FE6-B9AC-43CE-8552-87806BBFEBC3}" destId="{DB0064B8-2323-4D9C-9569-16CF482ECA67}" srcOrd="0" destOrd="0" parTransId="{DD8CC967-B14E-4F86-9A01-2616A5C8DEF4}" sibTransId="{011BA436-68E4-4A85-AFD5-9E79EBD7EAAD}"/>
    <dgm:cxn modelId="{FA7F0D79-1A0B-49CB-85F4-4694E27B0E4F}" type="presOf" srcId="{9CB1B734-E494-42CC-A909-2F66B488BFB5}" destId="{FE96EB48-9F85-4910-8988-3A0AA710D7AD}" srcOrd="0" destOrd="1" presId="urn:microsoft.com/office/officeart/2005/8/layout/venn1"/>
    <dgm:cxn modelId="{D5734C79-3556-4171-9D8A-1F70891247B9}" type="presOf" srcId="{C3DBA506-DF36-4372-BC5F-781035510750}" destId="{6B57FF16-D211-4AD9-BC50-AE09F0210615}" srcOrd="0" destOrd="2" presId="urn:microsoft.com/office/officeart/2005/8/layout/venn1"/>
    <dgm:cxn modelId="{2FCF6C79-505C-4754-9F2C-656400428386}" type="presOf" srcId="{0E667427-5848-4515-A031-ECEA2BC53572}" destId="{6B57FF16-D211-4AD9-BC50-AE09F0210615}" srcOrd="0" destOrd="1" presId="urn:microsoft.com/office/officeart/2005/8/layout/venn1"/>
    <dgm:cxn modelId="{114B187A-5110-4748-B2EB-721F37184574}" srcId="{AC3ABCE8-678E-45DD-8C80-E9F6932BD08F}" destId="{77764EDF-E6E8-4438-8C85-D3A48CE2454F}" srcOrd="0" destOrd="0" parTransId="{A9ED5BFD-7CC1-4171-97BA-AE9F5E5490AE}" sibTransId="{A5F56536-E0B8-420A-A682-06E3AEBD7B52}"/>
    <dgm:cxn modelId="{4A63757C-7B55-4949-A945-C10D0B7CA6F6}" srcId="{B2976183-307F-4594-A4A6-E78FF206E9D4}" destId="{121D7AFD-7E31-4AB1-8862-8A1CC22BAC4A}" srcOrd="0" destOrd="0" parTransId="{4BC827FD-BF9E-4085-BEE6-1EB114DE75B7}" sibTransId="{E5BE7050-C80B-49E6-B5B1-9E813CAF1D3E}"/>
    <dgm:cxn modelId="{E3299084-31EE-41EC-A353-B5FB88A5976A}" srcId="{E2F4883D-9621-4B10-B8A6-B554255C4F55}" destId="{0E667427-5848-4515-A031-ECEA2BC53572}" srcOrd="0" destOrd="0" parTransId="{AC065637-46F4-4373-8828-FF24A56E816A}" sibTransId="{F8B9CCEA-14E3-472C-9864-34FE7FBBC01F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743D94AD-3480-45F4-A4BC-B8C6C058A49B}" type="presOf" srcId="{DB0064B8-2323-4D9C-9569-16CF482ECA67}" destId="{C6AFA8C0-C12C-4987-8D0B-CE48A91CC1BA}" srcOrd="0" destOrd="1" presId="urn:microsoft.com/office/officeart/2005/8/layout/venn1"/>
    <dgm:cxn modelId="{39804EB1-0F14-45C2-8ED6-E70C6091FF27}" srcId="{C189B530-63CF-4ADE-B92B-536D6369EBCA}" destId="{9CB1B734-E494-42CC-A909-2F66B488BFB5}" srcOrd="0" destOrd="0" parTransId="{F80B47B3-2F68-464A-AF6D-7F51294A42EA}" sibTransId="{CC2054BA-9C63-48C9-9F3D-C5BBCE96C406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A6FEAEDB-8DCE-4442-919B-A120A0A7B60F}" type="presOf" srcId="{121D7AFD-7E31-4AB1-8862-8A1CC22BAC4A}" destId="{BAE42488-5BA9-48E1-BD4F-1DF5DE76FAED}" srcOrd="0" destOrd="1" presId="urn:microsoft.com/office/officeart/2005/8/layout/venn1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7CDD5EF5-74CD-49F1-8715-F86A714E26E1}" srcId="{E2F4883D-9621-4B10-B8A6-B554255C4F55}" destId="{C3DBA506-DF36-4372-BC5F-781035510750}" srcOrd="1" destOrd="0" parTransId="{2929A621-329F-4FA4-B9DA-B5952B0D6413}" sibTransId="{BB87FD6B-8B5C-4C29-84D7-93EC4123ED07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100FA9FB-38DC-4F47-BFE6-52830AB49CF7}" srcId="{31E4C783-3083-483A-903B-FC4EA7B07309}" destId="{D488BA4A-22DE-487C-A0CB-3AD83F27295C}" srcOrd="0" destOrd="0" parTransId="{7C6F5B6C-1BEC-40AA-8478-7391AC353093}" sibTransId="{945C7A21-F349-4464-805E-412AA35AFB6D}"/>
    <dgm:cxn modelId="{E1AACCFC-218A-4FE4-9DBF-2EC1C471A356}" srcId="{0B19FE67-7066-4C26-A1D5-C0F5D413731D}" destId="{CD586A6D-C1D5-401F-8A1C-BEE69FAE3EC7}" srcOrd="0" destOrd="0" parTransId="{C96CA754-9EFE-4F36-ABF5-2073F0834325}" sibTransId="{6F43A78A-EE33-47C4-8F85-16DDDFC03445}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summary / description</a:t>
          </a:r>
          <a:endParaRPr lang="en-BE" sz="1400" b="1" dirty="0"/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9CB1B734-E494-42CC-A909-2F66B488BFB5}">
      <dgm:prSet custT="1"/>
      <dgm:spPr/>
      <dgm:t>
        <a:bodyPr/>
        <a:lstStyle/>
        <a:p>
          <a:r>
            <a:rPr lang="en-US" sz="1100" b="1" dirty="0"/>
            <a:t>Purpose, origin, type, format &amp; volume of the data</a:t>
          </a:r>
        </a:p>
      </dgm:t>
    </dgm:pt>
    <dgm:pt modelId="{F80B47B3-2F68-464A-AF6D-7F51294A42EA}" type="parTrans" cxnId="{39804EB1-0F14-45C2-8ED6-E70C6091FF27}">
      <dgm:prSet/>
      <dgm:spPr/>
      <dgm:t>
        <a:bodyPr/>
        <a:lstStyle/>
        <a:p>
          <a:endParaRPr lang="en-BE" sz="4400"/>
        </a:p>
      </dgm:t>
    </dgm:pt>
    <dgm:pt modelId="{CC2054BA-9C63-48C9-9F3D-C5BBCE96C406}" type="sibTrans" cxnId="{39804EB1-0F14-45C2-8ED6-E70C6091FF27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/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FA7F0D79-1A0B-49CB-85F4-4694E27B0E4F}" type="presOf" srcId="{9CB1B734-E494-42CC-A909-2F66B488BFB5}" destId="{FE96EB48-9F85-4910-8988-3A0AA710D7AD}" srcOrd="0" destOrd="1" presId="urn:microsoft.com/office/officeart/2005/8/layout/venn1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39804EB1-0F14-45C2-8ED6-E70C6091FF27}" srcId="{C189B530-63CF-4ADE-B92B-536D6369EBCA}" destId="{9CB1B734-E494-42CC-A909-2F66B488BFB5}" srcOrd="0" destOrd="0" parTransId="{F80B47B3-2F68-464A-AF6D-7F51294A42EA}" sibTransId="{CC2054BA-9C63-48C9-9F3D-C5BBCE96C406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summary / description</a:t>
          </a:r>
          <a:endParaRPr lang="en-BE" sz="1400" b="1" dirty="0"/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9CB1B734-E494-42CC-A909-2F66B488BFB5}">
      <dgm:prSet custT="1"/>
      <dgm:spPr/>
      <dgm:t>
        <a:bodyPr/>
        <a:lstStyle/>
        <a:p>
          <a:r>
            <a:rPr lang="en-US" sz="1100" b="1" dirty="0"/>
            <a:t>Purpose, origin, type, format &amp; volume of the data</a:t>
          </a:r>
        </a:p>
      </dgm:t>
    </dgm:pt>
    <dgm:pt modelId="{F80B47B3-2F68-464A-AF6D-7F51294A42EA}" type="parTrans" cxnId="{39804EB1-0F14-45C2-8ED6-E70C6091FF27}">
      <dgm:prSet/>
      <dgm:spPr/>
      <dgm:t>
        <a:bodyPr/>
        <a:lstStyle/>
        <a:p>
          <a:endParaRPr lang="en-BE" sz="4400"/>
        </a:p>
      </dgm:t>
    </dgm:pt>
    <dgm:pt modelId="{CC2054BA-9C63-48C9-9F3D-C5BBCE96C406}" type="sibTrans" cxnId="{39804EB1-0F14-45C2-8ED6-E70C6091FF27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/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FA7F0D79-1A0B-49CB-85F4-4694E27B0E4F}" type="presOf" srcId="{9CB1B734-E494-42CC-A909-2F66B488BFB5}" destId="{FE96EB48-9F85-4910-8988-3A0AA710D7AD}" srcOrd="0" destOrd="1" presId="urn:microsoft.com/office/officeart/2005/8/layout/venn1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39804EB1-0F14-45C2-8ED6-E70C6091FF27}" srcId="{C189B530-63CF-4ADE-B92B-536D6369EBCA}" destId="{9CB1B734-E494-42CC-A909-2F66B488BFB5}" srcOrd="0" destOrd="0" parTransId="{F80B47B3-2F68-464A-AF6D-7F51294A42EA}" sibTransId="{CC2054BA-9C63-48C9-9F3D-C5BBCE96C406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Data summary / description</a:t>
          </a:r>
          <a:endParaRPr lang="en-BE" sz="1400" b="1" dirty="0"/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9CB1B734-E494-42CC-A909-2F66B488BFB5}">
      <dgm:prSet custT="1"/>
      <dgm:spPr/>
      <dgm:t>
        <a:bodyPr/>
        <a:lstStyle/>
        <a:p>
          <a:r>
            <a:rPr lang="en-US" sz="1100" b="1" dirty="0"/>
            <a:t>Purpose, origin, type, format &amp; volume of the data</a:t>
          </a:r>
        </a:p>
      </dgm:t>
    </dgm:pt>
    <dgm:pt modelId="{F80B47B3-2F68-464A-AF6D-7F51294A42EA}" type="parTrans" cxnId="{39804EB1-0F14-45C2-8ED6-E70C6091FF27}">
      <dgm:prSet/>
      <dgm:spPr/>
      <dgm:t>
        <a:bodyPr/>
        <a:lstStyle/>
        <a:p>
          <a:endParaRPr lang="en-BE" sz="4400"/>
        </a:p>
      </dgm:t>
    </dgm:pt>
    <dgm:pt modelId="{CC2054BA-9C63-48C9-9F3D-C5BBCE96C406}" type="sibTrans" cxnId="{39804EB1-0F14-45C2-8ED6-E70C6091FF27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/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FA7F0D79-1A0B-49CB-85F4-4694E27B0E4F}" type="presOf" srcId="{9CB1B734-E494-42CC-A909-2F66B488BFB5}" destId="{FE96EB48-9F85-4910-8988-3A0AA710D7AD}" srcOrd="0" destOrd="1" presId="urn:microsoft.com/office/officeart/2005/8/layout/venn1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39804EB1-0F14-45C2-8ED6-E70C6091FF27}" srcId="{C189B530-63CF-4ADE-B92B-536D6369EBCA}" destId="{9CB1B734-E494-42CC-A909-2F66B488BFB5}" srcOrd="0" destOrd="0" parTransId="{F80B47B3-2F68-464A-AF6D-7F51294A42EA}" sibTransId="{CC2054BA-9C63-48C9-9F3D-C5BBCE96C406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Resources and Responsibilities</a:t>
          </a: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121D7AFD-7E31-4AB1-8862-8A1CC22BAC4A}">
      <dgm:prSet custT="1"/>
      <dgm:spPr/>
      <dgm:t>
        <a:bodyPr/>
        <a:lstStyle/>
        <a:p>
          <a:r>
            <a:rPr lang="en-US" sz="1100" b="1" dirty="0"/>
            <a:t>IRB approval, IP, GDPR</a:t>
          </a:r>
        </a:p>
      </dgm:t>
    </dgm:pt>
    <dgm:pt modelId="{4BC827FD-BF9E-4085-BEE6-1EB114DE75B7}" type="parTrans" cxnId="{4A63757C-7B55-4949-A945-C10D0B7CA6F6}">
      <dgm:prSet/>
      <dgm:spPr/>
      <dgm:t>
        <a:bodyPr/>
        <a:lstStyle/>
        <a:p>
          <a:endParaRPr lang="en-BE" sz="4400"/>
        </a:p>
      </dgm:t>
    </dgm:pt>
    <dgm:pt modelId="{E5BE7050-C80B-49E6-B5B1-9E813CAF1D3E}" type="sibTrans" cxnId="{4A63757C-7B55-4949-A945-C10D0B7CA6F6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/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4A63757C-7B55-4949-A945-C10D0B7CA6F6}" srcId="{B2976183-307F-4594-A4A6-E78FF206E9D4}" destId="{121D7AFD-7E31-4AB1-8862-8A1CC22BAC4A}" srcOrd="0" destOrd="0" parTransId="{4BC827FD-BF9E-4085-BEE6-1EB114DE75B7}" sibTransId="{E5BE7050-C80B-49E6-B5B1-9E813CAF1D3E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A6FEAEDB-8DCE-4442-919B-A120A0A7B60F}" type="presOf" srcId="{121D7AFD-7E31-4AB1-8862-8A1CC22BAC4A}" destId="{BAE42488-5BA9-48E1-BD4F-1DF5DE76FAED}" srcOrd="0" destOrd="1" presId="urn:microsoft.com/office/officeart/2005/8/layout/venn1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Resources and Responsibilities</a:t>
          </a: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121D7AFD-7E31-4AB1-8862-8A1CC22BAC4A}">
      <dgm:prSet custT="1"/>
      <dgm:spPr/>
      <dgm:t>
        <a:bodyPr/>
        <a:lstStyle/>
        <a:p>
          <a:r>
            <a:rPr lang="en-US" sz="1100" b="1" dirty="0"/>
            <a:t>IRB approval, IP, GDPR</a:t>
          </a:r>
        </a:p>
      </dgm:t>
    </dgm:pt>
    <dgm:pt modelId="{4BC827FD-BF9E-4085-BEE6-1EB114DE75B7}" type="parTrans" cxnId="{4A63757C-7B55-4949-A945-C10D0B7CA6F6}">
      <dgm:prSet/>
      <dgm:spPr/>
      <dgm:t>
        <a:bodyPr/>
        <a:lstStyle/>
        <a:p>
          <a:endParaRPr lang="en-BE" sz="4400"/>
        </a:p>
      </dgm:t>
    </dgm:pt>
    <dgm:pt modelId="{E5BE7050-C80B-49E6-B5B1-9E813CAF1D3E}" type="sibTrans" cxnId="{4A63757C-7B55-4949-A945-C10D0B7CA6F6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/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4A63757C-7B55-4949-A945-C10D0B7CA6F6}" srcId="{B2976183-307F-4594-A4A6-E78FF206E9D4}" destId="{121D7AFD-7E31-4AB1-8862-8A1CC22BAC4A}" srcOrd="0" destOrd="0" parTransId="{4BC827FD-BF9E-4085-BEE6-1EB114DE75B7}" sibTransId="{E5BE7050-C80B-49E6-B5B1-9E813CAF1D3E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A6FEAEDB-8DCE-4442-919B-A120A0A7B60F}" type="presOf" srcId="{121D7AFD-7E31-4AB1-8862-8A1CC22BAC4A}" destId="{BAE42488-5BA9-48E1-BD4F-1DF5DE76FAED}" srcOrd="0" destOrd="1" presId="urn:microsoft.com/office/officeart/2005/8/layout/venn1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DB0064B8-2323-4D9C-9569-16CF482ECA67}">
      <dgm:prSet custT="1"/>
      <dgm:spPr/>
      <dgm:t>
        <a:bodyPr/>
        <a:lstStyle/>
        <a:p>
          <a:r>
            <a:rPr lang="en-US" sz="1100" b="1" dirty="0"/>
            <a:t>Where and how, standards, ontologies, vocabularies</a:t>
          </a:r>
        </a:p>
      </dgm:t>
    </dgm:pt>
    <dgm:pt modelId="{DD8CC967-B14E-4F86-9A01-2616A5C8DEF4}" type="parTrans" cxnId="{EA83EE60-8F61-4411-A32D-79741A6CFB11}">
      <dgm:prSet/>
      <dgm:spPr/>
      <dgm:t>
        <a:bodyPr/>
        <a:lstStyle/>
        <a:p>
          <a:endParaRPr lang="en-BE" sz="4400"/>
        </a:p>
      </dgm:t>
    </dgm:pt>
    <dgm:pt modelId="{011BA436-68E4-4A85-AFD5-9E79EBD7EAAD}" type="sibTrans" cxnId="{EA83EE60-8F61-4411-A32D-79741A6CFB11}">
      <dgm:prSet/>
      <dgm:spPr/>
      <dgm:t>
        <a:bodyPr/>
        <a:lstStyle/>
        <a:p>
          <a:endParaRPr lang="en-BE" sz="4400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/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>
        <a:solidFill>
          <a:srgbClr val="01A2A6">
            <a:alpha val="5098"/>
          </a:srgbClr>
        </a:solidFill>
      </dgm:spPr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EA83EE60-8F61-4411-A32D-79741A6CFB11}" srcId="{D8722FE6-B9AC-43CE-8552-87806BBFEBC3}" destId="{DB0064B8-2323-4D9C-9569-16CF482ECA67}" srcOrd="0" destOrd="0" parTransId="{DD8CC967-B14E-4F86-9A01-2616A5C8DEF4}" sibTransId="{011BA436-68E4-4A85-AFD5-9E79EBD7EAAD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743D94AD-3480-45F4-A4BC-B8C6C058A49B}" type="presOf" srcId="{DB0064B8-2323-4D9C-9569-16CF482ECA67}" destId="{C6AFA8C0-C12C-4987-8D0B-CE48A91CC1BA}" srcOrd="0" destOrd="1" presId="urn:microsoft.com/office/officeart/2005/8/layout/venn1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Resources and Responsibilities</a:t>
          </a: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0E667427-5848-4515-A031-ECEA2BC53572}">
      <dgm:prSet custT="1"/>
      <dgm:spPr/>
      <dgm:t>
        <a:bodyPr/>
        <a:lstStyle/>
        <a:p>
          <a:r>
            <a:rPr lang="en-US" sz="1100" b="1" dirty="0"/>
            <a:t>Costs</a:t>
          </a:r>
        </a:p>
      </dgm:t>
    </dgm:pt>
    <dgm:pt modelId="{AC065637-46F4-4373-8828-FF24A56E816A}" type="parTrans" cxnId="{E3299084-31EE-41EC-A353-B5FB88A5976A}">
      <dgm:prSet/>
      <dgm:spPr/>
      <dgm:t>
        <a:bodyPr/>
        <a:lstStyle/>
        <a:p>
          <a:endParaRPr lang="en-BE" sz="4400"/>
        </a:p>
      </dgm:t>
    </dgm:pt>
    <dgm:pt modelId="{F8B9CCEA-14E3-472C-9864-34FE7FBBC01F}" type="sibTrans" cxnId="{E3299084-31EE-41EC-A353-B5FB88A5976A}">
      <dgm:prSet/>
      <dgm:spPr/>
      <dgm:t>
        <a:bodyPr/>
        <a:lstStyle/>
        <a:p>
          <a:endParaRPr lang="en-BE" sz="4400"/>
        </a:p>
      </dgm:t>
    </dgm:pt>
    <dgm:pt modelId="{49B01C8D-AB39-4DA2-9BFA-89F05145D273}">
      <dgm:prSet custT="1"/>
      <dgm:spPr/>
      <dgm:t>
        <a:bodyPr/>
        <a:lstStyle/>
        <a:p>
          <a:r>
            <a:rPr lang="en-US" sz="1100" b="1" dirty="0"/>
            <a:t>Owner and roles</a:t>
          </a:r>
        </a:p>
      </dgm:t>
    </dgm:pt>
    <dgm:pt modelId="{27CA3932-59C9-4C52-92DD-98AF0CAC0A68}" type="parTrans" cxnId="{C5C182B5-4A26-4BF8-ABFC-017D5325CFF5}">
      <dgm:prSet/>
      <dgm:spPr/>
      <dgm:t>
        <a:bodyPr/>
        <a:lstStyle/>
        <a:p>
          <a:endParaRPr lang="en-BE"/>
        </a:p>
      </dgm:t>
    </dgm:pt>
    <dgm:pt modelId="{7818C823-A377-494B-A804-A1A86A12BF8B}" type="sibTrans" cxnId="{C5C182B5-4A26-4BF8-ABFC-017D5325CFF5}">
      <dgm:prSet/>
      <dgm:spPr/>
      <dgm:t>
        <a:bodyPr/>
        <a:lstStyle/>
        <a:p>
          <a:endParaRPr lang="en-BE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/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23653E1D-80F4-4011-BE92-039C94A654DE}" type="presOf" srcId="{49B01C8D-AB39-4DA2-9BFA-89F05145D273}" destId="{6B57FF16-D211-4AD9-BC50-AE09F0210615}" srcOrd="0" destOrd="2" presId="urn:microsoft.com/office/officeart/2005/8/layout/venn1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2FCF6C79-505C-4754-9F2C-656400428386}" type="presOf" srcId="{0E667427-5848-4515-A031-ECEA2BC53572}" destId="{6B57FF16-D211-4AD9-BC50-AE09F0210615}" srcOrd="0" destOrd="1" presId="urn:microsoft.com/office/officeart/2005/8/layout/venn1"/>
    <dgm:cxn modelId="{E3299084-31EE-41EC-A353-B5FB88A5976A}" srcId="{E2F4883D-9621-4B10-B8A6-B554255C4F55}" destId="{0E667427-5848-4515-A031-ECEA2BC53572}" srcOrd="0" destOrd="0" parTransId="{AC065637-46F4-4373-8828-FF24A56E816A}" sibTransId="{F8B9CCEA-14E3-472C-9864-34FE7FBBC01F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C5C182B5-4A26-4BF8-ABFC-017D5325CFF5}" srcId="{E2F4883D-9621-4B10-B8A6-B554255C4F55}" destId="{49B01C8D-AB39-4DA2-9BFA-89F05145D273}" srcOrd="1" destOrd="0" parTransId="{27CA3932-59C9-4C52-92DD-98AF0CAC0A68}" sibTransId="{7818C823-A377-494B-A804-A1A86A12BF8B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2C733F-5FE1-4C0E-A8EF-D7A6C5931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BE"/>
        </a:p>
      </dgm:t>
    </dgm:pt>
    <dgm:pt modelId="{C189B530-63CF-4ADE-B92B-536D6369EBCA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dirty="0">
            <a:solidFill>
              <a:schemeClr val="bg1">
                <a:lumMod val="65000"/>
              </a:schemeClr>
            </a:solidFill>
          </a:endParaRPr>
        </a:p>
      </dgm:t>
    </dgm:pt>
    <dgm:pt modelId="{A993A2A5-D8EB-48A7-9B6E-2972DDB427AC}" type="parTrans" cxnId="{52CFFA39-685E-4611-8A16-8E4237EE0EDB}">
      <dgm:prSet/>
      <dgm:spPr/>
      <dgm:t>
        <a:bodyPr/>
        <a:lstStyle/>
        <a:p>
          <a:endParaRPr lang="en-BE" sz="4400"/>
        </a:p>
      </dgm:t>
    </dgm:pt>
    <dgm:pt modelId="{4FDE355A-9022-425C-A5A4-52A40CFF3128}" type="sibTrans" cxnId="{52CFFA39-685E-4611-8A16-8E4237EE0EDB}">
      <dgm:prSet/>
      <dgm:spPr/>
      <dgm:t>
        <a:bodyPr/>
        <a:lstStyle/>
        <a:p>
          <a:endParaRPr lang="en-BE" sz="4400"/>
        </a:p>
      </dgm:t>
    </dgm:pt>
    <dgm:pt modelId="{B2976183-307F-4594-A4A6-E78FF206E9D4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gm:t>
    </dgm:pt>
    <dgm:pt modelId="{FE0DE3C7-07E1-4C60-824D-8712E41D649B}" type="parTrans" cxnId="{21B0D923-7D25-47CE-8073-6ED625E1CFA1}">
      <dgm:prSet/>
      <dgm:spPr/>
      <dgm:t>
        <a:bodyPr/>
        <a:lstStyle/>
        <a:p>
          <a:endParaRPr lang="en-BE" sz="4400"/>
        </a:p>
      </dgm:t>
    </dgm:pt>
    <dgm:pt modelId="{D0719862-E605-47D6-8AB5-930EA9026E8A}" type="sibTrans" cxnId="{21B0D923-7D25-47CE-8073-6ED625E1CFA1}">
      <dgm:prSet/>
      <dgm:spPr/>
      <dgm:t>
        <a:bodyPr/>
        <a:lstStyle/>
        <a:p>
          <a:endParaRPr lang="en-BE" sz="4400"/>
        </a:p>
      </dgm:t>
    </dgm:pt>
    <dgm:pt modelId="{D8722FE6-B9AC-43CE-8552-87806BBFEBC3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gm:t>
    </dgm:pt>
    <dgm:pt modelId="{47E6CA1B-4E01-481D-84D1-2EFBECAEC42C}" type="parTrans" cxnId="{AE3A5630-142D-4D80-BA81-58B55CC4C2ED}">
      <dgm:prSet/>
      <dgm:spPr/>
      <dgm:t>
        <a:bodyPr/>
        <a:lstStyle/>
        <a:p>
          <a:endParaRPr lang="en-BE" sz="4400"/>
        </a:p>
      </dgm:t>
    </dgm:pt>
    <dgm:pt modelId="{3C949B24-061D-4170-8BCD-5F9CD955B72F}" type="sibTrans" cxnId="{AE3A5630-142D-4D80-BA81-58B55CC4C2ED}">
      <dgm:prSet/>
      <dgm:spPr/>
      <dgm:t>
        <a:bodyPr/>
        <a:lstStyle/>
        <a:p>
          <a:endParaRPr lang="en-BE" sz="4400"/>
        </a:p>
      </dgm:t>
    </dgm:pt>
    <dgm:pt modelId="{E2F4883D-9621-4B10-B8A6-B554255C4F55}">
      <dgm:prSet custT="1"/>
      <dgm:spPr/>
      <dgm:t>
        <a:bodyPr/>
        <a:lstStyle/>
        <a:p>
          <a:pPr>
            <a:defRPr b="1"/>
          </a:pPr>
          <a:r>
            <a:rPr lang="en-US" sz="1400" b="1" dirty="0"/>
            <a:t>Resources and Responsibilities</a:t>
          </a:r>
        </a:p>
      </dgm:t>
    </dgm:pt>
    <dgm:pt modelId="{693F66AC-3C20-4FE9-ABE0-3BEC4DDEF95F}" type="parTrans" cxnId="{DC82E4BC-2AB4-4CB7-A5CB-72FFC634AD99}">
      <dgm:prSet/>
      <dgm:spPr/>
      <dgm:t>
        <a:bodyPr/>
        <a:lstStyle/>
        <a:p>
          <a:endParaRPr lang="en-BE" sz="4400"/>
        </a:p>
      </dgm:t>
    </dgm:pt>
    <dgm:pt modelId="{A2B10273-6EF2-4343-A0AA-1C7B28999382}" type="sibTrans" cxnId="{DC82E4BC-2AB4-4CB7-A5CB-72FFC634AD99}">
      <dgm:prSet/>
      <dgm:spPr/>
      <dgm:t>
        <a:bodyPr/>
        <a:lstStyle/>
        <a:p>
          <a:endParaRPr lang="en-BE" sz="4400"/>
        </a:p>
      </dgm:t>
    </dgm:pt>
    <dgm:pt modelId="{31E4C783-3083-483A-903B-FC4EA7B07309}">
      <dgm:prSet custT="1"/>
      <dgm:spPr/>
      <dgm:t>
        <a:bodyPr/>
        <a:lstStyle/>
        <a:p>
          <a:pPr>
            <a:defRPr b="1"/>
          </a:pPr>
          <a:r>
            <a:rPr lang="en-US" sz="1400" b="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gm:t>
    </dgm:pt>
    <dgm:pt modelId="{C66B4DBC-7ED8-4DA6-8D83-647F508E02AA}" type="parTrans" cxnId="{AD039DCE-5731-4E45-B1F0-DC18B1950489}">
      <dgm:prSet/>
      <dgm:spPr/>
      <dgm:t>
        <a:bodyPr/>
        <a:lstStyle/>
        <a:p>
          <a:endParaRPr lang="en-BE" sz="4400"/>
        </a:p>
      </dgm:t>
    </dgm:pt>
    <dgm:pt modelId="{A6986805-3C8F-453E-BEA8-DE5896291361}" type="sibTrans" cxnId="{AD039DCE-5731-4E45-B1F0-DC18B1950489}">
      <dgm:prSet/>
      <dgm:spPr/>
      <dgm:t>
        <a:bodyPr/>
        <a:lstStyle/>
        <a:p>
          <a:endParaRPr lang="en-BE" sz="4400"/>
        </a:p>
      </dgm:t>
    </dgm:pt>
    <dgm:pt modelId="{0B19FE67-7066-4C26-A1D5-C0F5D413731D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gm:t>
    </dgm:pt>
    <dgm:pt modelId="{CBF0702D-4DA4-422E-8BE3-89F1CE8A76AF}" type="parTrans" cxnId="{CA5C63F1-0639-4013-B9AA-0FB65B0DA70D}">
      <dgm:prSet/>
      <dgm:spPr/>
      <dgm:t>
        <a:bodyPr/>
        <a:lstStyle/>
        <a:p>
          <a:endParaRPr lang="en-BE" sz="4400"/>
        </a:p>
      </dgm:t>
    </dgm:pt>
    <dgm:pt modelId="{35911072-66E1-4723-A34B-51B343104802}" type="sibTrans" cxnId="{CA5C63F1-0639-4013-B9AA-0FB65B0DA70D}">
      <dgm:prSet/>
      <dgm:spPr/>
      <dgm:t>
        <a:bodyPr/>
        <a:lstStyle/>
        <a:p>
          <a:endParaRPr lang="en-BE" sz="4400"/>
        </a:p>
      </dgm:t>
    </dgm:pt>
    <dgm:pt modelId="{AC3ABCE8-678E-45DD-8C80-E9F6932BD08F}">
      <dgm:prSet custT="1"/>
      <dgm:spPr/>
      <dgm:t>
        <a:bodyPr/>
        <a:lstStyle/>
        <a:p>
          <a:pPr>
            <a:defRPr b="1"/>
          </a:pPr>
          <a:r>
            <a:rPr lang="en-US" sz="14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gm:t>
    </dgm:pt>
    <dgm:pt modelId="{FC0D5BC6-4C48-4069-85F7-84FBE4678524}" type="parTrans" cxnId="{711BE608-6474-42D1-937A-52B92F882D47}">
      <dgm:prSet/>
      <dgm:spPr/>
      <dgm:t>
        <a:bodyPr/>
        <a:lstStyle/>
        <a:p>
          <a:endParaRPr lang="en-BE" sz="4400"/>
        </a:p>
      </dgm:t>
    </dgm:pt>
    <dgm:pt modelId="{FD7D4E1F-89FD-4F4A-B0F8-F47A1A74A8AD}" type="sibTrans" cxnId="{711BE608-6474-42D1-937A-52B92F882D47}">
      <dgm:prSet/>
      <dgm:spPr/>
      <dgm:t>
        <a:bodyPr/>
        <a:lstStyle/>
        <a:p>
          <a:endParaRPr lang="en-BE" sz="4400"/>
        </a:p>
      </dgm:t>
    </dgm:pt>
    <dgm:pt modelId="{0E667427-5848-4515-A031-ECEA2BC53572}">
      <dgm:prSet custT="1"/>
      <dgm:spPr/>
      <dgm:t>
        <a:bodyPr/>
        <a:lstStyle/>
        <a:p>
          <a:r>
            <a:rPr lang="en-US" sz="1100" b="1" dirty="0"/>
            <a:t>Costs</a:t>
          </a:r>
        </a:p>
      </dgm:t>
    </dgm:pt>
    <dgm:pt modelId="{AC065637-46F4-4373-8828-FF24A56E816A}" type="parTrans" cxnId="{E3299084-31EE-41EC-A353-B5FB88A5976A}">
      <dgm:prSet/>
      <dgm:spPr/>
      <dgm:t>
        <a:bodyPr/>
        <a:lstStyle/>
        <a:p>
          <a:endParaRPr lang="en-BE" sz="4400"/>
        </a:p>
      </dgm:t>
    </dgm:pt>
    <dgm:pt modelId="{F8B9CCEA-14E3-472C-9864-34FE7FBBC01F}" type="sibTrans" cxnId="{E3299084-31EE-41EC-A353-B5FB88A5976A}">
      <dgm:prSet/>
      <dgm:spPr/>
      <dgm:t>
        <a:bodyPr/>
        <a:lstStyle/>
        <a:p>
          <a:endParaRPr lang="en-BE" sz="4400"/>
        </a:p>
      </dgm:t>
    </dgm:pt>
    <dgm:pt modelId="{49B01C8D-AB39-4DA2-9BFA-89F05145D273}">
      <dgm:prSet custT="1"/>
      <dgm:spPr/>
      <dgm:t>
        <a:bodyPr/>
        <a:lstStyle/>
        <a:p>
          <a:r>
            <a:rPr lang="en-US" sz="1100" b="1" dirty="0"/>
            <a:t>Owner and roles</a:t>
          </a:r>
        </a:p>
      </dgm:t>
    </dgm:pt>
    <dgm:pt modelId="{27CA3932-59C9-4C52-92DD-98AF0CAC0A68}" type="parTrans" cxnId="{C5C182B5-4A26-4BF8-ABFC-017D5325CFF5}">
      <dgm:prSet/>
      <dgm:spPr/>
      <dgm:t>
        <a:bodyPr/>
        <a:lstStyle/>
        <a:p>
          <a:endParaRPr lang="en-BE"/>
        </a:p>
      </dgm:t>
    </dgm:pt>
    <dgm:pt modelId="{7818C823-A377-494B-A804-A1A86A12BF8B}" type="sibTrans" cxnId="{C5C182B5-4A26-4BF8-ABFC-017D5325CFF5}">
      <dgm:prSet/>
      <dgm:spPr/>
      <dgm:t>
        <a:bodyPr/>
        <a:lstStyle/>
        <a:p>
          <a:endParaRPr lang="en-BE"/>
        </a:p>
      </dgm:t>
    </dgm:pt>
    <dgm:pt modelId="{62258B5F-31A5-4ED5-8A20-2F224AC2DA9E}" type="pres">
      <dgm:prSet presAssocID="{072C733F-5FE1-4C0E-A8EF-D7A6C593147D}" presName="compositeShape" presStyleCnt="0">
        <dgm:presLayoutVars>
          <dgm:chMax val="7"/>
          <dgm:dir/>
          <dgm:resizeHandles val="exact"/>
        </dgm:presLayoutVars>
      </dgm:prSet>
      <dgm:spPr/>
    </dgm:pt>
    <dgm:pt modelId="{9C48A8D3-FCC7-45C5-A045-49CB86F5EFA8}" type="pres">
      <dgm:prSet presAssocID="{C189B530-63CF-4ADE-B92B-536D6369EBCA}" presName="circ1" presStyleLbl="vennNode1" presStyleIdx="0" presStyleCnt="7"/>
      <dgm:spPr>
        <a:solidFill>
          <a:srgbClr val="01A2A6">
            <a:alpha val="5098"/>
          </a:srgbClr>
        </a:solidFill>
      </dgm:spPr>
    </dgm:pt>
    <dgm:pt modelId="{FE96EB48-9F85-4910-8988-3A0AA710D7AD}" type="pres">
      <dgm:prSet presAssocID="{C189B530-63CF-4ADE-B92B-536D6369EBC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4A58E8-A03A-4D8C-B7B0-03C549EE4649}" type="pres">
      <dgm:prSet presAssocID="{B2976183-307F-4594-A4A6-E78FF206E9D4}" presName="circ2" presStyleLbl="vennNode1" presStyleIdx="1" presStyleCnt="7"/>
      <dgm:spPr>
        <a:solidFill>
          <a:srgbClr val="01A2A6">
            <a:alpha val="5098"/>
          </a:srgbClr>
        </a:solidFill>
      </dgm:spPr>
    </dgm:pt>
    <dgm:pt modelId="{BAE42488-5BA9-48E1-BD4F-1DF5DE76FAED}" type="pres">
      <dgm:prSet presAssocID="{B2976183-307F-4594-A4A6-E78FF206E9D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5EDE38-80F6-4F76-AB45-F0FC6E6AEC94}" type="pres">
      <dgm:prSet presAssocID="{D8722FE6-B9AC-43CE-8552-87806BBFEBC3}" presName="circ3" presStyleLbl="vennNode1" presStyleIdx="2" presStyleCnt="7"/>
      <dgm:spPr>
        <a:solidFill>
          <a:srgbClr val="01A2A6">
            <a:alpha val="5098"/>
          </a:srgbClr>
        </a:solidFill>
      </dgm:spPr>
    </dgm:pt>
    <dgm:pt modelId="{C6AFA8C0-C12C-4987-8D0B-CE48A91CC1BA}" type="pres">
      <dgm:prSet presAssocID="{D8722FE6-B9AC-43CE-8552-87806BBFEB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B1079-7304-46F9-94EF-CB41E22345BC}" type="pres">
      <dgm:prSet presAssocID="{E2F4883D-9621-4B10-B8A6-B554255C4F55}" presName="circ4" presStyleLbl="vennNode1" presStyleIdx="3" presStyleCnt="7"/>
      <dgm:spPr/>
    </dgm:pt>
    <dgm:pt modelId="{6B57FF16-D211-4AD9-BC50-AE09F0210615}" type="pres">
      <dgm:prSet presAssocID="{E2F4883D-9621-4B10-B8A6-B554255C4F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0AB2AA-07E7-454C-84A0-206BF1822B22}" type="pres">
      <dgm:prSet presAssocID="{31E4C783-3083-483A-903B-FC4EA7B07309}" presName="circ5" presStyleLbl="vennNode1" presStyleIdx="4" presStyleCnt="7"/>
      <dgm:spPr>
        <a:solidFill>
          <a:srgbClr val="01A2A6">
            <a:alpha val="5098"/>
          </a:srgbClr>
        </a:solidFill>
      </dgm:spPr>
    </dgm:pt>
    <dgm:pt modelId="{2C910D8B-DE83-4DAE-91BC-4C54EC7D3262}" type="pres">
      <dgm:prSet presAssocID="{31E4C783-3083-483A-903B-FC4EA7B0730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B34CC6-03A0-42B6-81D3-C7CA7448D9BA}" type="pres">
      <dgm:prSet presAssocID="{0B19FE67-7066-4C26-A1D5-C0F5D413731D}" presName="circ6" presStyleLbl="vennNode1" presStyleIdx="5" presStyleCnt="7"/>
      <dgm:spPr>
        <a:solidFill>
          <a:srgbClr val="01A2A6">
            <a:alpha val="5098"/>
          </a:srgbClr>
        </a:solidFill>
      </dgm:spPr>
    </dgm:pt>
    <dgm:pt modelId="{D92FF974-EBFB-4765-BB71-1352F8B53CAB}" type="pres">
      <dgm:prSet presAssocID="{0B19FE67-7066-4C26-A1D5-C0F5D413731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DBED2C-E430-4F26-A050-03A6E5151F75}" type="pres">
      <dgm:prSet presAssocID="{AC3ABCE8-678E-45DD-8C80-E9F6932BD08F}" presName="circ7" presStyleLbl="vennNode1" presStyleIdx="6" presStyleCnt="7"/>
      <dgm:spPr>
        <a:solidFill>
          <a:srgbClr val="01A2A6">
            <a:alpha val="5098"/>
          </a:srgbClr>
        </a:solidFill>
      </dgm:spPr>
    </dgm:pt>
    <dgm:pt modelId="{115046DC-8FDF-4682-B9E7-E1EA1A898E7A}" type="pres">
      <dgm:prSet presAssocID="{AC3ABCE8-678E-45DD-8C80-E9F6932BD08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E6EC02-2A65-4B5D-9199-0AD4565880FC}" type="presOf" srcId="{0B19FE67-7066-4C26-A1D5-C0F5D413731D}" destId="{D92FF974-EBFB-4765-BB71-1352F8B53CAB}" srcOrd="0" destOrd="0" presId="urn:microsoft.com/office/officeart/2005/8/layout/venn1"/>
    <dgm:cxn modelId="{711BE608-6474-42D1-937A-52B92F882D47}" srcId="{072C733F-5FE1-4C0E-A8EF-D7A6C593147D}" destId="{AC3ABCE8-678E-45DD-8C80-E9F6932BD08F}" srcOrd="6" destOrd="0" parTransId="{FC0D5BC6-4C48-4069-85F7-84FBE4678524}" sibTransId="{FD7D4E1F-89FD-4F4A-B0F8-F47A1A74A8AD}"/>
    <dgm:cxn modelId="{23653E1D-80F4-4011-BE92-039C94A654DE}" type="presOf" srcId="{49B01C8D-AB39-4DA2-9BFA-89F05145D273}" destId="{6B57FF16-D211-4AD9-BC50-AE09F0210615}" srcOrd="0" destOrd="2" presId="urn:microsoft.com/office/officeart/2005/8/layout/venn1"/>
    <dgm:cxn modelId="{743D681F-FF7F-40EC-B779-BE41893D5281}" type="presOf" srcId="{E2F4883D-9621-4B10-B8A6-B554255C4F55}" destId="{6B57FF16-D211-4AD9-BC50-AE09F0210615}" srcOrd="0" destOrd="0" presId="urn:microsoft.com/office/officeart/2005/8/layout/venn1"/>
    <dgm:cxn modelId="{21B0D923-7D25-47CE-8073-6ED625E1CFA1}" srcId="{072C733F-5FE1-4C0E-A8EF-D7A6C593147D}" destId="{B2976183-307F-4594-A4A6-E78FF206E9D4}" srcOrd="1" destOrd="0" parTransId="{FE0DE3C7-07E1-4C60-824D-8712E41D649B}" sibTransId="{D0719862-E605-47D6-8AB5-930EA9026E8A}"/>
    <dgm:cxn modelId="{AE3A5630-142D-4D80-BA81-58B55CC4C2ED}" srcId="{072C733F-5FE1-4C0E-A8EF-D7A6C593147D}" destId="{D8722FE6-B9AC-43CE-8552-87806BBFEBC3}" srcOrd="2" destOrd="0" parTransId="{47E6CA1B-4E01-481D-84D1-2EFBECAEC42C}" sibTransId="{3C949B24-061D-4170-8BCD-5F9CD955B72F}"/>
    <dgm:cxn modelId="{52CFFA39-685E-4611-8A16-8E4237EE0EDB}" srcId="{072C733F-5FE1-4C0E-A8EF-D7A6C593147D}" destId="{C189B530-63CF-4ADE-B92B-536D6369EBCA}" srcOrd="0" destOrd="0" parTransId="{A993A2A5-D8EB-48A7-9B6E-2972DDB427AC}" sibTransId="{4FDE355A-9022-425C-A5A4-52A40CFF3128}"/>
    <dgm:cxn modelId="{83C0263D-310D-4BD9-B507-DCCFFEFAF64F}" type="presOf" srcId="{B2976183-307F-4594-A4A6-E78FF206E9D4}" destId="{BAE42488-5BA9-48E1-BD4F-1DF5DE76FAED}" srcOrd="0" destOrd="0" presId="urn:microsoft.com/office/officeart/2005/8/layout/venn1"/>
    <dgm:cxn modelId="{2FCF6C79-505C-4754-9F2C-656400428386}" type="presOf" srcId="{0E667427-5848-4515-A031-ECEA2BC53572}" destId="{6B57FF16-D211-4AD9-BC50-AE09F0210615}" srcOrd="0" destOrd="1" presId="urn:microsoft.com/office/officeart/2005/8/layout/venn1"/>
    <dgm:cxn modelId="{E3299084-31EE-41EC-A353-B5FB88A5976A}" srcId="{E2F4883D-9621-4B10-B8A6-B554255C4F55}" destId="{0E667427-5848-4515-A031-ECEA2BC53572}" srcOrd="0" destOrd="0" parTransId="{AC065637-46F4-4373-8828-FF24A56E816A}" sibTransId="{F8B9CCEA-14E3-472C-9864-34FE7FBBC01F}"/>
    <dgm:cxn modelId="{C4874E8A-6CA2-4A36-A154-68B7950AD5B2}" type="presOf" srcId="{31E4C783-3083-483A-903B-FC4EA7B07309}" destId="{2C910D8B-DE83-4DAE-91BC-4C54EC7D3262}" srcOrd="0" destOrd="0" presId="urn:microsoft.com/office/officeart/2005/8/layout/venn1"/>
    <dgm:cxn modelId="{C5C182B5-4A26-4BF8-ABFC-017D5325CFF5}" srcId="{E2F4883D-9621-4B10-B8A6-B554255C4F55}" destId="{49B01C8D-AB39-4DA2-9BFA-89F05145D273}" srcOrd="1" destOrd="0" parTransId="{27CA3932-59C9-4C52-92DD-98AF0CAC0A68}" sibTransId="{7818C823-A377-494B-A804-A1A86A12BF8B}"/>
    <dgm:cxn modelId="{DC82E4BC-2AB4-4CB7-A5CB-72FFC634AD99}" srcId="{072C733F-5FE1-4C0E-A8EF-D7A6C593147D}" destId="{E2F4883D-9621-4B10-B8A6-B554255C4F55}" srcOrd="3" destOrd="0" parTransId="{693F66AC-3C20-4FE9-ABE0-3BEC4DDEF95F}" sibTransId="{A2B10273-6EF2-4343-A0AA-1C7B28999382}"/>
    <dgm:cxn modelId="{D138C8C0-AD34-4B4C-9D8C-75D63DAC1813}" type="presOf" srcId="{AC3ABCE8-678E-45DD-8C80-E9F6932BD08F}" destId="{115046DC-8FDF-4682-B9E7-E1EA1A898E7A}" srcOrd="0" destOrd="0" presId="urn:microsoft.com/office/officeart/2005/8/layout/venn1"/>
    <dgm:cxn modelId="{AD039DCE-5731-4E45-B1F0-DC18B1950489}" srcId="{072C733F-5FE1-4C0E-A8EF-D7A6C593147D}" destId="{31E4C783-3083-483A-903B-FC4EA7B07309}" srcOrd="4" destOrd="0" parTransId="{C66B4DBC-7ED8-4DA6-8D83-647F508E02AA}" sibTransId="{A6986805-3C8F-453E-BEA8-DE5896291361}"/>
    <dgm:cxn modelId="{5B00D1E1-3110-4E2F-A464-E2611EA21D1B}" type="presOf" srcId="{D8722FE6-B9AC-43CE-8552-87806BBFEBC3}" destId="{C6AFA8C0-C12C-4987-8D0B-CE48A91CC1BA}" srcOrd="0" destOrd="0" presId="urn:microsoft.com/office/officeart/2005/8/layout/venn1"/>
    <dgm:cxn modelId="{CA5C63F1-0639-4013-B9AA-0FB65B0DA70D}" srcId="{072C733F-5FE1-4C0E-A8EF-D7A6C593147D}" destId="{0B19FE67-7066-4C26-A1D5-C0F5D413731D}" srcOrd="5" destOrd="0" parTransId="{CBF0702D-4DA4-422E-8BE3-89F1CE8A76AF}" sibTransId="{35911072-66E1-4723-A34B-51B343104802}"/>
    <dgm:cxn modelId="{B30D8AF6-880D-4A95-9FA0-35B8FF66B981}" type="presOf" srcId="{072C733F-5FE1-4C0E-A8EF-D7A6C593147D}" destId="{62258B5F-31A5-4ED5-8A20-2F224AC2DA9E}" srcOrd="0" destOrd="0" presId="urn:microsoft.com/office/officeart/2005/8/layout/venn1"/>
    <dgm:cxn modelId="{3AEEE5FE-F3E0-4A5A-88E5-FFE60312D839}" type="presOf" srcId="{C189B530-63CF-4ADE-B92B-536D6369EBCA}" destId="{FE96EB48-9F85-4910-8988-3A0AA710D7AD}" srcOrd="0" destOrd="0" presId="urn:microsoft.com/office/officeart/2005/8/layout/venn1"/>
    <dgm:cxn modelId="{EBCA690B-41BA-4DEC-ABE5-6E4056FCB792}" type="presParOf" srcId="{62258B5F-31A5-4ED5-8A20-2F224AC2DA9E}" destId="{9C48A8D3-FCC7-45C5-A045-49CB86F5EFA8}" srcOrd="0" destOrd="0" presId="urn:microsoft.com/office/officeart/2005/8/layout/venn1"/>
    <dgm:cxn modelId="{98F0890F-9370-4E09-A135-FB7C75D5BA52}" type="presParOf" srcId="{62258B5F-31A5-4ED5-8A20-2F224AC2DA9E}" destId="{FE96EB48-9F85-4910-8988-3A0AA710D7AD}" srcOrd="1" destOrd="0" presId="urn:microsoft.com/office/officeart/2005/8/layout/venn1"/>
    <dgm:cxn modelId="{31B7539A-BDBB-4B99-9F47-D0F6B966375D}" type="presParOf" srcId="{62258B5F-31A5-4ED5-8A20-2F224AC2DA9E}" destId="{A64A58E8-A03A-4D8C-B7B0-03C549EE4649}" srcOrd="2" destOrd="0" presId="urn:microsoft.com/office/officeart/2005/8/layout/venn1"/>
    <dgm:cxn modelId="{E4C34541-42B2-416D-BD6F-5D4C1F22BE69}" type="presParOf" srcId="{62258B5F-31A5-4ED5-8A20-2F224AC2DA9E}" destId="{BAE42488-5BA9-48E1-BD4F-1DF5DE76FAED}" srcOrd="3" destOrd="0" presId="urn:microsoft.com/office/officeart/2005/8/layout/venn1"/>
    <dgm:cxn modelId="{59445A3A-972C-45A9-A3B3-D2A59ED3C846}" type="presParOf" srcId="{62258B5F-31A5-4ED5-8A20-2F224AC2DA9E}" destId="{9B5EDE38-80F6-4F76-AB45-F0FC6E6AEC94}" srcOrd="4" destOrd="0" presId="urn:microsoft.com/office/officeart/2005/8/layout/venn1"/>
    <dgm:cxn modelId="{D6288A4C-B3EE-4938-B3F5-616FA90B4B4A}" type="presParOf" srcId="{62258B5F-31A5-4ED5-8A20-2F224AC2DA9E}" destId="{C6AFA8C0-C12C-4987-8D0B-CE48A91CC1BA}" srcOrd="5" destOrd="0" presId="urn:microsoft.com/office/officeart/2005/8/layout/venn1"/>
    <dgm:cxn modelId="{83EF5FC2-9DE4-418E-90FF-4ACCD63076C7}" type="presParOf" srcId="{62258B5F-31A5-4ED5-8A20-2F224AC2DA9E}" destId="{1DBB1079-7304-46F9-94EF-CB41E22345BC}" srcOrd="6" destOrd="0" presId="urn:microsoft.com/office/officeart/2005/8/layout/venn1"/>
    <dgm:cxn modelId="{848EBE28-E61D-4038-BAC4-37767154400C}" type="presParOf" srcId="{62258B5F-31A5-4ED5-8A20-2F224AC2DA9E}" destId="{6B57FF16-D211-4AD9-BC50-AE09F0210615}" srcOrd="7" destOrd="0" presId="urn:microsoft.com/office/officeart/2005/8/layout/venn1"/>
    <dgm:cxn modelId="{0DCC8805-C746-48AB-B834-D4595D22C90F}" type="presParOf" srcId="{62258B5F-31A5-4ED5-8A20-2F224AC2DA9E}" destId="{CA0AB2AA-07E7-454C-84A0-206BF1822B22}" srcOrd="8" destOrd="0" presId="urn:microsoft.com/office/officeart/2005/8/layout/venn1"/>
    <dgm:cxn modelId="{69A0DFAF-72F2-4F87-AADC-84A103B20F7E}" type="presParOf" srcId="{62258B5F-31A5-4ED5-8A20-2F224AC2DA9E}" destId="{2C910D8B-DE83-4DAE-91BC-4C54EC7D3262}" srcOrd="9" destOrd="0" presId="urn:microsoft.com/office/officeart/2005/8/layout/venn1"/>
    <dgm:cxn modelId="{7A9B7A3D-3AAF-4FDE-A7AB-EF546F6EBD8E}" type="presParOf" srcId="{62258B5F-31A5-4ED5-8A20-2F224AC2DA9E}" destId="{42B34CC6-03A0-42B6-81D3-C7CA7448D9BA}" srcOrd="10" destOrd="0" presId="urn:microsoft.com/office/officeart/2005/8/layout/venn1"/>
    <dgm:cxn modelId="{017749E9-1BE9-4BCF-B98E-86D991D1F239}" type="presParOf" srcId="{62258B5F-31A5-4ED5-8A20-2F224AC2DA9E}" destId="{D92FF974-EBFB-4765-BB71-1352F8B53CAB}" srcOrd="11" destOrd="0" presId="urn:microsoft.com/office/officeart/2005/8/layout/venn1"/>
    <dgm:cxn modelId="{4FA75A2C-FFC0-4C4D-A784-923E76E105D0}" type="presParOf" srcId="{62258B5F-31A5-4ED5-8A20-2F224AC2DA9E}" destId="{16DBED2C-E430-4F26-A050-03A6E5151F75}" srcOrd="12" destOrd="0" presId="urn:microsoft.com/office/officeart/2005/8/layout/venn1"/>
    <dgm:cxn modelId="{D1BD4C18-40E2-4B1F-B086-9FEDD8C212D5}" type="presParOf" srcId="{62258B5F-31A5-4ED5-8A20-2F224AC2DA9E}" destId="{115046DC-8FDF-4682-B9E7-E1EA1A898E7A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Data summary / description</a:t>
          </a:r>
          <a:endParaRPr lang="en-BE" sz="1400" b="1" kern="1200" dirty="0"/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Ethical and legal issues</a:t>
          </a:r>
          <a:endParaRPr lang="en-US" sz="1400" b="1" kern="1200" dirty="0"/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Documentation and metadata</a:t>
          </a:r>
          <a:endParaRPr lang="en-US" sz="1400" b="1" kern="1200" dirty="0"/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Resources and Responsibilities</a:t>
          </a:r>
          <a:endParaRPr lang="en-US" sz="1400" b="1" kern="1200" dirty="0"/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storage during the project</a:t>
          </a:r>
          <a:endParaRPr lang="en-US" sz="1400" kern="1200" dirty="0"/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Long-term preservation</a:t>
          </a:r>
          <a:endParaRPr lang="en-US" sz="1400" kern="1200" dirty="0"/>
        </a:p>
      </dsp:txBody>
      <dsp:txXfrm>
        <a:off x="229652" y="929246"/>
        <a:ext cx="1728104" cy="10759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sharing and reuse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Repositories, terms, contracts, licenses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storage during the project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Security, back-up, transfer &amp; access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Long-term preservation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What, where, restrictions?</a:t>
          </a:r>
        </a:p>
      </dsp:txBody>
      <dsp:txXfrm>
        <a:off x="229652" y="929246"/>
        <a:ext cx="1728104" cy="10759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summary / description</a:t>
          </a:r>
          <a:endParaRPr lang="en-BE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Purpose, origin, type, format &amp; volume of the data</a:t>
          </a: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Ethical and legal issues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IRB approval, IP, GDPR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Documentation and metadata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Where and how, standards, ontologies, vocabularies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Resources and Responsibilities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Costs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Owner and roles</a:t>
          </a: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sharing and reuse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Repositories, terms, contracts, licenses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storage during the project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Security, back-up, transfer &amp; access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Long-term preservation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What, where, restrictions?</a:t>
          </a:r>
        </a:p>
      </dsp:txBody>
      <dsp:txXfrm>
        <a:off x="229652" y="929246"/>
        <a:ext cx="1728104" cy="1075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summary / description</a:t>
          </a:r>
          <a:endParaRPr lang="en-BE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Purpose, origin, type, format &amp; volume of the data</a:t>
          </a: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summary / description</a:t>
          </a:r>
          <a:endParaRPr lang="en-BE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Purpose, origin, type, format &amp; volume of the data</a:t>
          </a: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summary / description</a:t>
          </a:r>
          <a:endParaRPr lang="en-BE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Purpose, origin, type, format &amp; volume of the data</a:t>
          </a: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Ethical and legal issues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IRB approval, IP, GDPR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Resources and Responsibilities</a:t>
          </a: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Ethical and legal issues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IRB approval, IP, GDPR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Resources and Responsibilities</a:t>
          </a: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Documentation and metadata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Where and how, standards, ontologies, vocabularies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solidFill>
                <a:schemeClr val="bg1">
                  <a:lumMod val="65000"/>
                </a:schemeClr>
              </a:solidFill>
            </a:rPr>
            <a:t>Resources and Responsibilities</a:t>
          </a:r>
          <a:endParaRPr lang="en-US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Resources and Responsibilities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Costs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Owner and roles</a:t>
          </a: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A8D3-FCC7-45C5-A045-49CB86F5EFA8}">
      <dsp:nvSpPr>
        <dsp:cNvPr id="0" name=""/>
        <dsp:cNvSpPr/>
      </dsp:nvSpPr>
      <dsp:spPr>
        <a:xfrm>
          <a:off x="2622413" y="124519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96EB48-9F85-4910-8988-3A0AA710D7AD}">
      <dsp:nvSpPr>
        <dsp:cNvPr id="0" name=""/>
        <dsp:cNvSpPr/>
      </dsp:nvSpPr>
      <dsp:spPr>
        <a:xfrm>
          <a:off x="2506098" y="0"/>
          <a:ext cx="1827803" cy="9781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summary / description</a:t>
          </a:r>
          <a:endParaRPr lang="en-BE" sz="1400" b="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506098" y="0"/>
        <a:ext cx="1827803" cy="978154"/>
      </dsp:txXfrm>
    </dsp:sp>
    <dsp:sp modelId="{A64A58E8-A03A-4D8C-B7B0-03C549EE4649}">
      <dsp:nvSpPr>
        <dsp:cNvPr id="0" name=""/>
        <dsp:cNvSpPr/>
      </dsp:nvSpPr>
      <dsp:spPr>
        <a:xfrm>
          <a:off x="3090330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E42488-5BA9-48E1-BD4F-1DF5DE76FAED}">
      <dsp:nvSpPr>
        <dsp:cNvPr id="0" name=""/>
        <dsp:cNvSpPr/>
      </dsp:nvSpPr>
      <dsp:spPr>
        <a:xfrm>
          <a:off x="488224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Ethical and legal issues</a:t>
          </a:r>
        </a:p>
      </dsp:txBody>
      <dsp:txXfrm>
        <a:off x="4882242" y="929246"/>
        <a:ext cx="1728104" cy="1075969"/>
      </dsp:txXfrm>
    </dsp:sp>
    <dsp:sp modelId="{9B5EDE38-80F6-4F76-AB45-F0FC6E6AEC94}">
      <dsp:nvSpPr>
        <dsp:cNvPr id="0" name=""/>
        <dsp:cNvSpPr/>
      </dsp:nvSpPr>
      <dsp:spPr>
        <a:xfrm>
          <a:off x="3205316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AFA8C0-C12C-4987-8D0B-CE48A91CC1BA}">
      <dsp:nvSpPr>
        <dsp:cNvPr id="0" name=""/>
        <dsp:cNvSpPr/>
      </dsp:nvSpPr>
      <dsp:spPr>
        <a:xfrm>
          <a:off x="5048406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Documentation and metadata</a:t>
          </a:r>
        </a:p>
      </dsp:txBody>
      <dsp:txXfrm>
        <a:off x="5048406" y="2298661"/>
        <a:ext cx="1694871" cy="1149330"/>
      </dsp:txXfrm>
    </dsp:sp>
    <dsp:sp modelId="{1DBB1079-7304-46F9-94EF-CB41E22345BC}">
      <dsp:nvSpPr>
        <dsp:cNvPr id="0" name=""/>
        <dsp:cNvSpPr/>
      </dsp:nvSpPr>
      <dsp:spPr>
        <a:xfrm>
          <a:off x="2881628" y="2382294"/>
          <a:ext cx="1595173" cy="15953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57FF16-D211-4AD9-BC50-AE09F0210615}">
      <dsp:nvSpPr>
        <dsp:cNvPr id="0" name=""/>
        <dsp:cNvSpPr/>
      </dsp:nvSpPr>
      <dsp:spPr>
        <a:xfrm>
          <a:off x="4317285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Resources and Responsibilities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Costs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Owner and roles</a:t>
          </a:r>
        </a:p>
      </dsp:txBody>
      <dsp:txXfrm>
        <a:off x="4317285" y="3839254"/>
        <a:ext cx="1827803" cy="1051515"/>
      </dsp:txXfrm>
    </dsp:sp>
    <dsp:sp modelId="{CA0AB2AA-07E7-454C-84A0-206BF1822B22}">
      <dsp:nvSpPr>
        <dsp:cNvPr id="0" name=""/>
        <dsp:cNvSpPr/>
      </dsp:nvSpPr>
      <dsp:spPr>
        <a:xfrm>
          <a:off x="2363197" y="2382294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910D8B-DE83-4DAE-91BC-4C54EC7D3262}">
      <dsp:nvSpPr>
        <dsp:cNvPr id="0" name=""/>
        <dsp:cNvSpPr/>
      </dsp:nvSpPr>
      <dsp:spPr>
        <a:xfrm>
          <a:off x="694911" y="3839254"/>
          <a:ext cx="1827803" cy="1051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solidFill>
                <a:schemeClr val="bg1">
                  <a:lumMod val="65000"/>
                </a:schemeClr>
              </a:solidFill>
            </a:rPr>
            <a:t>Data sharing and reuse</a:t>
          </a:r>
        </a:p>
      </dsp:txBody>
      <dsp:txXfrm>
        <a:off x="694911" y="3839254"/>
        <a:ext cx="1827803" cy="1051515"/>
      </dsp:txXfrm>
    </dsp:sp>
    <dsp:sp modelId="{42B34CC6-03A0-42B6-81D3-C7CA7448D9BA}">
      <dsp:nvSpPr>
        <dsp:cNvPr id="0" name=""/>
        <dsp:cNvSpPr/>
      </dsp:nvSpPr>
      <dsp:spPr>
        <a:xfrm>
          <a:off x="2039510" y="1976360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2FF974-EBFB-4765-BB71-1352F8B53CAB}">
      <dsp:nvSpPr>
        <dsp:cNvPr id="0" name=""/>
        <dsp:cNvSpPr/>
      </dsp:nvSpPr>
      <dsp:spPr>
        <a:xfrm>
          <a:off x="96721" y="2298661"/>
          <a:ext cx="1694871" cy="11493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Data storage during the project</a:t>
          </a:r>
        </a:p>
      </dsp:txBody>
      <dsp:txXfrm>
        <a:off x="96721" y="2298661"/>
        <a:ext cx="1694871" cy="1149330"/>
      </dsp:txXfrm>
    </dsp:sp>
    <dsp:sp modelId="{16DBED2C-E430-4F26-A050-03A6E5151F75}">
      <dsp:nvSpPr>
        <dsp:cNvPr id="0" name=""/>
        <dsp:cNvSpPr/>
      </dsp:nvSpPr>
      <dsp:spPr>
        <a:xfrm>
          <a:off x="2154495" y="1470165"/>
          <a:ext cx="1595173" cy="1595369"/>
        </a:xfrm>
        <a:prstGeom prst="ellipse">
          <a:avLst/>
        </a:prstGeom>
        <a:solidFill>
          <a:srgbClr val="01A2A6">
            <a:alpha val="5098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5046DC-8FDF-4682-B9E7-E1EA1A898E7A}">
      <dsp:nvSpPr>
        <dsp:cNvPr id="0" name=""/>
        <dsp:cNvSpPr/>
      </dsp:nvSpPr>
      <dsp:spPr>
        <a:xfrm>
          <a:off x="229652" y="929246"/>
          <a:ext cx="1728104" cy="10759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>
                  <a:lumMod val="65000"/>
                </a:schemeClr>
              </a:solidFill>
            </a:rPr>
            <a:t>Long-term preservation</a:t>
          </a:r>
        </a:p>
      </dsp:txBody>
      <dsp:txXfrm>
        <a:off x="229652" y="929246"/>
        <a:ext cx="1728104" cy="107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1281F7-D938-640D-0E4A-0855AC9ED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6DFAD-5558-4BDD-F34D-D1563E8E8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D6ADD-B21C-E948-AA04-DCFC50B51270}" type="datetimeFigureOut">
              <a:rPr lang="en-BE" smtClean="0"/>
              <a:t>12/11/2025</a:t>
            </a:fld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40D42-69DB-4AE7-F156-C620991F7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471F-1FE7-7945-A53A-D70D6E2125E3}" type="slidenum">
              <a:rPr lang="en-BE" smtClean="0"/>
              <a:t>‹#›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8925A-4D42-40F9-6535-2110A38B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1" t="24623" r="16868" b="24268"/>
          <a:stretch/>
        </p:blipFill>
        <p:spPr>
          <a:xfrm>
            <a:off x="138545" y="8685213"/>
            <a:ext cx="658351" cy="3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51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1814-10B7-DF4E-B6E5-F469B8DD27A5}" type="datetimeFigureOut">
              <a:rPr lang="en-BE" smtClean="0"/>
              <a:t>12/11/2025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28FA-C277-644A-B7A0-E50FFC1951C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483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expectations and main objective of the training:</a:t>
            </a:r>
          </a:p>
          <a:p>
            <a:r>
              <a:rPr lang="en-US" dirty="0"/>
              <a:t>1- This is an introductory course</a:t>
            </a:r>
          </a:p>
          <a:p>
            <a:r>
              <a:rPr lang="en-US" dirty="0"/>
              <a:t>2- For you to know ahead of time necessary steps and available resources for you to turn policy into action, benefiting your research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942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1DEC3-0989-B0D1-B60A-376D0897E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FD151-97D4-F877-D354-1E61F9C19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3C955-6279-E7FB-0B97-CF8708BCE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95140-7B67-B77B-BF4D-2AE70B687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409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on FAIR and how it can manifest with the side examples (which will be tackled during the day).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23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moment.</a:t>
            </a:r>
          </a:p>
          <a:p>
            <a:r>
              <a:rPr lang="en-US" dirty="0"/>
              <a:t>Question for the audience: When do you think this happened? (Answer: reported on Sept 12, 2025). Highlight recency and impact.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359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7CEB7-567C-10D3-1482-80107997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A442F-5B32-C85F-A96E-3E45A0E36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4760B-FF6D-ACB5-919D-721FC755F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E431C-98D8-259F-04AA-556F1E86C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0778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51CA-97E7-A1A1-AF51-EB7C022B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B8685-761B-015E-38ED-FB498E92E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55E4A-58E1-894F-BAB9-E86D8C569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BD74E-60E1-D99F-CD2D-BADA715E0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6749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to be FAIR and to proper GDPR.</a:t>
            </a:r>
          </a:p>
          <a:p>
            <a:r>
              <a:rPr lang="en-US" dirty="0"/>
              <a:t>For the next slides let’s think about benefits and negative consequences.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27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moment: have you ever thought ‘what did I do with that data?’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1404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1AD35-4328-593C-E04A-F237297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023B3-9FD1-1F96-4F38-38D628814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D8304-5CC7-0461-FB7F-136B5EC5C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moment: have you ever thought ‘what did I do with that data?’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9B70-25BC-B736-44AA-BB554A0DB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399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Reflection: identification of participants as VIB researchers (high standards expected)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90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987D9-2195-15D4-59F3-A716E33D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78EE9-1577-ECA0-C7D5-06BA15F70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4DE65-C934-B703-6E25-BB093B22E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58FD-AC11-3883-1093-6636EF60C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985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360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1BAD-47CB-8752-7C39-2C9A291E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74BE2-0E43-BEC9-0E50-C06F1A741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CF33F-7FBB-B18C-2AB2-585AC76F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EE8F-81C4-7C84-97CE-D012636B9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8463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62ADF-0585-C232-BF6E-56457E5F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7932A-32A5-A4B6-232A-EC4E71A25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09CBA-48AD-92FA-FB9C-36D8507ED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15FE3-F6C3-6FC6-2DC2-9D9151F2B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164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537E-AA43-DA92-5586-F7094D33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5699E-0087-1A05-3105-6ABF5F3E6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85049-34E1-38EF-7C46-2D77308DA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8BB6-F368-618F-A492-21F2565BC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3034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FCE59-AD55-B28C-3B71-97A984E2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B0254-509F-3DAA-867A-3F6146514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E1FE3-A35D-00E7-8F57-C8F595E00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DF8B0-501F-6DA8-1039-BA4BE6DD4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5041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537E-AA43-DA92-5586-F7094D33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5699E-0087-1A05-3105-6ABF5F3E6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85049-34E1-38EF-7C46-2D77308DA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8BB6-F368-618F-A492-21F2565BC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3034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FCE59-AD55-B28C-3B71-97A984E2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B0254-509F-3DAA-867A-3F6146514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E1FE3-A35D-00E7-8F57-C8F595E00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DF8B0-501F-6DA8-1039-BA4BE6DD4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504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757D-16F3-294B-ABF6-31189F410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D9AE1-40C4-D1DC-E4B8-FA5B07A67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FB6A6-716B-1D8C-9C19-FEDD5D695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E94BA-38BD-C547-BEE9-11737E6B2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2432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41CE-5E22-DE2C-B17F-E0DB66B6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B73BD-1D4D-6AAB-CBAE-9A6B314D1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4228B-7B6C-8883-1C7D-61C8871B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F942-6E84-0220-BB5B-D26AF3033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9765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0F37-6FB1-8F99-1587-A3E487E7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08972-5CB7-A56E-6BCA-EA5F43F04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890CB-FDDD-628A-5387-C07092DD0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28A2-6950-D106-A877-5DB89CD21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836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 of introductions. </a:t>
            </a:r>
          </a:p>
          <a:p>
            <a:r>
              <a:rPr lang="en-US" dirty="0"/>
              <a:t>Participants must also introduce themselves: name, position, have they published before.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2995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B0BE9-11A4-4268-3A4D-BDFE778EF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CF2FD-ACA5-2942-7482-C3E3C5BB6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8FA51-6D84-0761-642E-00E652D05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F2A5-54C2-5935-3B11-7688304D3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85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61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8B15C-A5DC-54DA-7178-7A288396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505CE-0D78-03A6-C137-8CE961CD2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26564-1011-7FF5-FBB2-0ECC9A494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A61E-0528-E141-EFB0-703DB6CB5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7574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AFE1-382F-7240-17A2-90869FED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F265B-076D-5E7A-6837-58CEF6521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86D91-7156-582C-1584-1CBF893FB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D28A3-884C-343E-84A1-F2E32B87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23157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the computer understand your choice? Is it the same?</a:t>
            </a:r>
          </a:p>
          <a:p>
            <a:r>
              <a:rPr lang="en-US" dirty="0"/>
              <a:t>What if you have a large </a:t>
            </a:r>
            <a:r>
              <a:rPr lang="en-US" dirty="0" err="1"/>
              <a:t>colourful</a:t>
            </a:r>
            <a:r>
              <a:rPr lang="en-US" dirty="0"/>
              <a:t> grid? Or a specific image? Maybe you used a contrast?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How do you isolate that specific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576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01145-A776-0294-80D5-C2A36B65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2D745-F7A2-A6BB-78C6-AAF016120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95EE8-B57E-3786-FB51-A7B7D4C24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EF33-EC9C-4CCC-4D01-BBC25E1E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1463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49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B772-42D5-C03E-57E6-35555E5B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4C4D7-8411-EA78-4DDB-8C9D39D5A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AD0A2-3F56-6B35-54A6-E2B01A675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7102D-EE2F-8BDD-138C-196DD8845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685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886D-A56A-1B08-BD7E-043886A0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06747-9E22-DBA8-0B19-71A521114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47329-6E23-660B-CB1B-10BFF277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37A47-6202-7001-9A43-EEC891FE2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2873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/>
              <a:t>What is a file format?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A file format determines how information is stored (or "encoded") within a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Examples can be identified by their file extensions, such as .docx, .jpg, .pdf.</a:t>
            </a:r>
          </a:p>
          <a:p>
            <a:r>
              <a:rPr lang="en-GB" sz="1200" b="0" dirty="0"/>
              <a:t>Factors influencing file format choice: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Domain norms &amp; software: Some fields have preferred formats (e.g., .</a:t>
            </a:r>
            <a:r>
              <a:rPr lang="en-GB" sz="1200" b="0" dirty="0" err="1"/>
              <a:t>fasta</a:t>
            </a:r>
            <a:r>
              <a:rPr lang="en-GB" sz="1200" b="0" dirty="0"/>
              <a:t> for bioinformatics or .</a:t>
            </a:r>
            <a:r>
              <a:rPr lang="en-GB" sz="1200" b="0" dirty="0" err="1"/>
              <a:t>dicom</a:t>
            </a:r>
            <a:r>
              <a:rPr lang="en-GB" sz="1200" b="0" dirty="0"/>
              <a:t> for medical imaging).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Previous work &amp; colleagues: Consistency with existing data or ensuring compatibility with collaborators'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Hardware &amp; instrumentation: Certain formats are dictated by the equipment or software used to generate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Facilitate collaboration: Choosing formats that are widely used and accessible ensures smoother collaboration.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Vulnerability to obsolescence: Consider whether the format is likely to become outdated or if it will remain accessible in the future.</a:t>
            </a:r>
          </a:p>
          <a:p>
            <a:r>
              <a:rPr lang="en-GB" sz="1200" b="1" dirty="0"/>
              <a:t>Key takeaway: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0" dirty="0"/>
              <a:t>Choosing the right file format is essential for data compatibility, longevity, and collaboration.</a:t>
            </a:r>
          </a:p>
          <a:p>
            <a:endParaRPr lang="en-GB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an agenda on the day</a:t>
            </a:r>
          </a:p>
          <a:p>
            <a:r>
              <a:rPr lang="en-US" dirty="0"/>
              <a:t>There are always short breaks between each session (5-10mins)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8064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Closed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Definition: Proprietary formats controlled by specific companies or organizations.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Characteristics: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Dependence on third-party software to access or edit files (e.g., WMA, PSD).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Limited compatibility between different software versions.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High vulnerability to obsolescence, as the format might not be supported in the future.</a:t>
            </a:r>
          </a:p>
          <a:p>
            <a:r>
              <a:rPr lang="en-GB" b="0" dirty="0"/>
              <a:t>Open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Definition: Formats that are platform- and software-independent, designed for interoperability and reuse.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Characteristics: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Can be either proprietary or non-proprietary but are widely accessible (e.g., PDF, CSV, PNG, TIFF).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Platform and software independent, maximizing usability across tools.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Designed for compatibility between versions to ensure long-term accessibility.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dirty="0"/>
              <a:t>Low vulnerability to obsolescence, making them better for archiving and sharing.</a:t>
            </a:r>
          </a:p>
          <a:p>
            <a:r>
              <a:rPr lang="en-GB" b="1" dirty="0"/>
              <a:t>Key takeaway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open formats whenever possible, especially for sharing and archiving data, to ensure compatibility and future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Rely on closed formats only when necessary, such as for specific tools or workflows.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657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Sometimes we might need to migrate files to a different format. How can be make sure we preserve data quality?</a:t>
            </a:r>
          </a:p>
          <a:p>
            <a:r>
              <a:rPr lang="en-GB" b="1" dirty="0"/>
              <a:t>File migration risks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Possible loss of content, metadata, and quality: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For example, converting XLSX to CSV: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="0" dirty="0"/>
              <a:t>Loss of formulas, embedded charts, comments, and visual formatting.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="0" dirty="0"/>
              <a:t>Other issues: Misalignment due to multiple tables, merged cells, or dates not properly formatted.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Strategies: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Always keep a copy of the original file to revert to in case of data loss.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Check and repair damage after migration to ensure the integrity of the data.</a:t>
            </a:r>
          </a:p>
          <a:p>
            <a:r>
              <a:rPr lang="en-GB" b="1" dirty="0"/>
              <a:t>Compression types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Lossless compression: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Formats like TIFF allow perfect reconstruction of the original data after decompression.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Useful for data where quality and accuracy must be maintained (e.g., research data or high-quality images).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Lossy compression: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Formats like JPG use approximations, discarding some data to reduce file size.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Suitable for applications where slight quality loss is acceptable (e.g., web images).</a:t>
            </a:r>
          </a:p>
          <a:p>
            <a:endParaRPr lang="en-GB" b="1" dirty="0"/>
          </a:p>
          <a:p>
            <a:r>
              <a:rPr lang="en-GB" b="1" dirty="0"/>
              <a:t>Key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Always be aware of the risks when migrating or compressing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lossless formats for critical data and lossy formats when smaller file sizes are more important than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Regularly validate the integrity of migrated or compressed files.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98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In NS + BSE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FITS (.fits)</a:t>
            </a:r>
            <a:r>
              <a:rPr lang="en-GB" dirty="0"/>
              <a:t>: Flexible Image Transport System, widely used for storing astronomical data, images, and metadata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ASCII (.txt)</a:t>
            </a:r>
            <a:r>
              <a:rPr lang="en-GB" dirty="0"/>
              <a:t>: Simple, plain text format for data sharing.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CIF (.</a:t>
            </a:r>
            <a:r>
              <a:rPr lang="en-GB" b="1" dirty="0" err="1"/>
              <a:t>cif</a:t>
            </a:r>
            <a:r>
              <a:rPr lang="en-GB" b="1" dirty="0"/>
              <a:t>)</a:t>
            </a:r>
            <a:r>
              <a:rPr lang="en-GB" dirty="0"/>
              <a:t>: Crystallographic Information File for crystal structure data.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MOL (.mol, .</a:t>
            </a:r>
            <a:r>
              <a:rPr lang="en-GB" b="1" dirty="0" err="1"/>
              <a:t>sdf</a:t>
            </a:r>
            <a:r>
              <a:rPr lang="en-GB" b="1" dirty="0"/>
              <a:t>)</a:t>
            </a:r>
            <a:r>
              <a:rPr lang="en-GB" dirty="0"/>
              <a:t>: Representations of molecules and chemical structures.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GeoTIFF</a:t>
            </a:r>
            <a:r>
              <a:rPr lang="en-GB" b="1" dirty="0"/>
              <a:t> (.</a:t>
            </a:r>
            <a:r>
              <a:rPr lang="en-GB" b="1" dirty="0" err="1"/>
              <a:t>tif</a:t>
            </a:r>
            <a:r>
              <a:rPr lang="en-GB" b="1" dirty="0"/>
              <a:t>, .tiff)</a:t>
            </a:r>
            <a:r>
              <a:rPr lang="en-GB" dirty="0"/>
              <a:t>: Tagged Image File Format with georeferencing information, used in GIS and remote sensing.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Shapefile (.</a:t>
            </a:r>
            <a:r>
              <a:rPr lang="en-GB" b="1" dirty="0" err="1"/>
              <a:t>shp</a:t>
            </a:r>
            <a:r>
              <a:rPr lang="en-GB" b="1" dirty="0"/>
              <a:t>, .</a:t>
            </a:r>
            <a:r>
              <a:rPr lang="en-GB" b="1" dirty="0" err="1"/>
              <a:t>shx</a:t>
            </a:r>
            <a:r>
              <a:rPr lang="en-GB" b="1" dirty="0"/>
              <a:t>, .</a:t>
            </a:r>
            <a:r>
              <a:rPr lang="en-GB" b="1" dirty="0" err="1"/>
              <a:t>dbf</a:t>
            </a:r>
            <a:r>
              <a:rPr lang="en-GB" b="1" dirty="0"/>
              <a:t>)</a:t>
            </a:r>
            <a:r>
              <a:rPr lang="en-GB" dirty="0"/>
              <a:t>: Standard format for vector data (points, lines, polygons) in GIS.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NetCDF</a:t>
            </a:r>
            <a:r>
              <a:rPr lang="en-GB" b="1" dirty="0"/>
              <a:t> (.</a:t>
            </a:r>
            <a:r>
              <a:rPr lang="en-GB" b="1" dirty="0" err="1"/>
              <a:t>nc</a:t>
            </a:r>
            <a:r>
              <a:rPr lang="en-GB" b="1" dirty="0"/>
              <a:t>)</a:t>
            </a:r>
            <a:r>
              <a:rPr lang="en-GB" dirty="0"/>
              <a:t>: Network Common Data Format, used for multidimensional geospatial datasets like climate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/>
              <a:t>DEM (.</a:t>
            </a:r>
            <a:r>
              <a:rPr lang="en-GB" b="1" dirty="0" err="1"/>
              <a:t>dem</a:t>
            </a:r>
            <a:r>
              <a:rPr lang="en-GB" b="1" dirty="0"/>
              <a:t>)</a:t>
            </a:r>
            <a:r>
              <a:rPr lang="en-GB" dirty="0"/>
              <a:t>: Digital Elevation Model, used for topography and terrain analysis.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FASTA (.</a:t>
            </a:r>
            <a:r>
              <a:rPr lang="en-GB" b="1" dirty="0" err="1"/>
              <a:t>fasta</a:t>
            </a:r>
            <a:r>
              <a:rPr lang="en-GB" b="1" dirty="0"/>
              <a:t>, .fa)</a:t>
            </a:r>
            <a:r>
              <a:rPr lang="en-GB" dirty="0"/>
              <a:t>:Text-based format for nucleotide or amino acid sequences.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MATLAB (.mat, .m)</a:t>
            </a:r>
            <a:r>
              <a:rPr lang="en-GB" dirty="0"/>
              <a:t>:Proprietary format for computational models, simulations, and data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/>
              <a:t>AutoCAD (.</a:t>
            </a:r>
            <a:r>
              <a:rPr lang="en-GB" b="1" dirty="0" err="1"/>
              <a:t>dwg</a:t>
            </a:r>
            <a:r>
              <a:rPr lang="en-GB" b="1" dirty="0"/>
              <a:t>, .</a:t>
            </a:r>
            <a:r>
              <a:rPr lang="en-GB" b="1" dirty="0" err="1"/>
              <a:t>dxf</a:t>
            </a:r>
            <a:r>
              <a:rPr lang="en-GB" b="1" dirty="0"/>
              <a:t>)</a:t>
            </a:r>
            <a:r>
              <a:rPr lang="en-GB" dirty="0"/>
              <a:t>:Proprietary formats for engineering drawings and architectural plans.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473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Challenges of poor file organization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Cluttered workspace: A disorganized desktop makes it difficult to locate files quickly.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Inefficient workflows: Wastes time searching for the correct document or resource.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Risk of data loss: Important files may accidentally be deleted or overlooked.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Stress and frustration: A messy digital environment can negatively affect productivity and focus.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86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Top-level organization</a:t>
            </a:r>
            <a:r>
              <a:rPr lang="en-GB" dirty="0"/>
              <a:t> should reflect the most important attribute of the data. This is subjective and depends on the context (e.g., treatment type, assay type, experiment date).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930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860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Metadata provides structured information about your data files, enabling better organization, discoverability, and usability within the SharePoint environment.</a:t>
            </a:r>
          </a:p>
          <a:p>
            <a:r>
              <a:rPr lang="en-GB" dirty="0"/>
              <a:t>To find and track data &amp; files, filtering and sorting</a:t>
            </a:r>
          </a:p>
          <a:p>
            <a:r>
              <a:rPr lang="en-GB" b="1" dirty="0"/>
              <a:t>Nutrient Recycle RDM Workspace: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demonstrate how SharePoint is used effectively in managing data inventories.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shows custom metadata fields tailored to project needs.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49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Folder structure: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Hierarchical organization: Data is stored in nested folders based on attributes (e.g. condition, treatment, or other criteria).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Static structure: The arrangement is fixed; finding data often requires knowing the folder hierarchy.</a:t>
            </a:r>
          </a:p>
          <a:p>
            <a:endParaRPr lang="en-GB" dirty="0"/>
          </a:p>
          <a:p>
            <a:r>
              <a:rPr lang="en-GB" b="1" dirty="0"/>
              <a:t>Metadata: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Dynamic labelling: Information about the files is tagged rather than embedded in the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Searchable and flexible: Allows filtering and querying files across categories without navigating through folders.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Supports overlaps: One file can have multiple tags (e.g., a file tagged with both “Belgium" and “Spain").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r>
              <a:rPr lang="en-GB" b="1" dirty="0"/>
              <a:t>Key differences: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b="0" u="sng" dirty="0"/>
              <a:t>Flexibility</a:t>
            </a:r>
            <a:r>
              <a:rPr lang="en-GB" b="0" dirty="0"/>
              <a:t>: Metadata allows for </a:t>
            </a:r>
            <a:r>
              <a:rPr lang="en-GB" b="0" u="sng" dirty="0"/>
              <a:t>multiple classifications per file</a:t>
            </a:r>
            <a:r>
              <a:rPr lang="en-GB" b="0" dirty="0"/>
              <a:t>, unlike the rigid single-path folder structure.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Scalability: Metadata can easily scale with large datasets; folder structures become cumbersome.</a:t>
            </a:r>
          </a:p>
          <a:p>
            <a:pPr>
              <a:buFont typeface="+mj-lt"/>
              <a:buAutoNum type="arabicPeriod"/>
            </a:pPr>
            <a:r>
              <a:rPr lang="en-GB" b="0" u="sng" dirty="0"/>
              <a:t>Search &amp; filtering</a:t>
            </a:r>
            <a:r>
              <a:rPr lang="en-GB" b="0" dirty="0"/>
              <a:t>: Metadata enables advanced search and filtering across multiple parameters.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r>
              <a:rPr lang="en-GB" dirty="0"/>
              <a:t>SharePoint allows you to combine both approaches (for optimal data management), using libraries to organize and tag files effectively. E.g.: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folders for broad, high-level organization (e.g., separating projects or major categories).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metadata for detailed and flexible labelling, enabling efficient search, filtering, and cross-referencing.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48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9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2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C48-8E00-22B0-F01B-7EDAEB6A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925B2-A509-44CC-6749-237B8837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BF4CED-C1FF-0CFA-BC8E-E78C531FC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expectations and main objective of the training:</a:t>
            </a:r>
          </a:p>
          <a:p>
            <a:r>
              <a:rPr lang="en-US" dirty="0"/>
              <a:t>1- This is an introductory course</a:t>
            </a:r>
          </a:p>
          <a:p>
            <a:r>
              <a:rPr lang="en-US" dirty="0"/>
              <a:t>2- For you to know ahead of time necessary steps and available resources for you to turn policy into action, benefiting your research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B066-89C2-F203-9596-1E6A12936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239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nl-BE" sz="1200" dirty="0">
                <a:solidFill>
                  <a:srgbClr val="FF0000"/>
                </a:solidFill>
              </a:rPr>
              <a:t>Afbeelding: duim omhoog en duim omlaag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852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Steps to organize files: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Make a file organization plan: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Plan folder hierarchy: define a logical structure (e.g., by project, year, or category).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Develop file naming conventions: use clear, consistent names (e.g., ProjectName_Date_v1.docx).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0" dirty="0"/>
              <a:t>Develop a versioning strategy: use version numbers or dates to track changes (e.g., v1, v2, or Final).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Document the file organization system: </a:t>
            </a:r>
            <a:r>
              <a:rPr lang="en-GB" b="1" dirty="0"/>
              <a:t>create a guide </a:t>
            </a:r>
            <a:r>
              <a:rPr lang="en-GB" b="0" dirty="0"/>
              <a:t>or document to explain the structure and conventions to yourself and collaborators.</a:t>
            </a:r>
          </a:p>
          <a:p>
            <a:pPr>
              <a:buFont typeface="+mj-lt"/>
              <a:buAutoNum type="arabicPeriod"/>
            </a:pPr>
            <a:r>
              <a:rPr lang="en-GB" b="0" dirty="0"/>
              <a:t>Use the system consistently: </a:t>
            </a:r>
            <a:r>
              <a:rPr lang="en-GB" b="1" dirty="0"/>
              <a:t>stick to the plan </a:t>
            </a:r>
            <a:r>
              <a:rPr lang="en-GB" b="0" dirty="0"/>
              <a:t>for all new files and folders to ensure long-term organization.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9881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Continuously making records of data and files as you work on them.</a:t>
            </a:r>
          </a:p>
          <a:p>
            <a:r>
              <a:rPr lang="en-GB" b="1" dirty="0"/>
              <a:t>Why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To locate the correct version of a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To track the history of changes (what, when, who, why).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To review changes made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To avoid data loss.</a:t>
            </a:r>
          </a:p>
          <a:p>
            <a:r>
              <a:rPr lang="en-GB" b="1" dirty="0"/>
              <a:t>How</a:t>
            </a:r>
          </a:p>
          <a:p>
            <a:r>
              <a:rPr lang="en-GB" b="0" u="sng" dirty="0"/>
              <a:t>When writing a paper: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Track Changes in Word or equivalent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Office or SharePoint version history.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Adopt clear, systematic file naming conventions.</a:t>
            </a:r>
          </a:p>
          <a:p>
            <a:r>
              <a:rPr lang="en-GB" b="0" u="sng" dirty="0"/>
              <a:t>When describing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If you write protocols in Word, use versioning features described above.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Git or similar tools for analysis scripts.</a:t>
            </a:r>
          </a:p>
          <a:p>
            <a:r>
              <a:rPr lang="en-GB" b="0" u="sng" dirty="0"/>
              <a:t>When processing/</a:t>
            </a:r>
            <a:r>
              <a:rPr lang="en-GB" b="0" u="sng" dirty="0" err="1"/>
              <a:t>analyzing</a:t>
            </a:r>
            <a:r>
              <a:rPr lang="en-GB" b="0" u="sng" dirty="0"/>
              <a:t>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Git or other version control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Ensure file names are clear and systematic.</a:t>
            </a:r>
          </a:p>
          <a:p>
            <a:r>
              <a:rPr lang="en-GB" b="0" u="sng" dirty="0"/>
              <a:t>When publishing/reporting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Assign unique and persistent identifiers (e.g., DOIs).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Use stable version numbers in data repositories or Git to ensure reproducibility.</a:t>
            </a:r>
          </a:p>
          <a:p>
            <a:endParaRPr lang="en-GB" b="0" dirty="0"/>
          </a:p>
          <a:p>
            <a:r>
              <a:rPr lang="en-GB" b="1" dirty="0"/>
              <a:t>Key takeaway</a:t>
            </a:r>
          </a:p>
          <a:p>
            <a:r>
              <a:rPr lang="en-GB" b="0" dirty="0"/>
              <a:t>Implementing version control is essential for managing changes, improving collaboration, and ensuring data integrity throughout the research lifecycle.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9618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57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48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46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624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791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287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53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“post it” exercise (encourage people to stand up and be active early): What is RDM?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18715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DAE-233C-9B17-2884-F4A585B1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095BA-534F-91B7-457B-4CBC5B427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5224D-B79D-0578-DAA8-2EAB1BF55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2F5C-1F8D-8CC3-1F74-4B2E6916B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6472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reasons we keep doing trainings in person is to bring people together. Professors have asked that specifically from us.</a:t>
            </a:r>
          </a:p>
          <a:p>
            <a:r>
              <a:rPr lang="en-US" dirty="0"/>
              <a:t>The most important articles I published came all from collaborations I would never imagined, from people I met in trainings just like this. I even met my wife like this…</a:t>
            </a:r>
          </a:p>
          <a:p>
            <a:r>
              <a:rPr lang="en-US" dirty="0"/>
              <a:t>So be mindful of the people around you, as we seen today, maybe they can help you out. Either by the fact that you shared a trauma here today or that you have the same RDM love.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426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Takeaway message: RDM is a series of actions taken to control recorded info that is used in a systematic investigation.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416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6889-A7C2-6BBF-5479-48654450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D78D9-61F8-A0C6-FE50-C16844F39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3BB02-00C8-EB3A-87FB-4CBEB06B0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Takeaway message: RDM is a series of actions taken to control recorded info that is used in a systematic investigation. 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D2A3-EFD0-62E7-5677-4FC9584D4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906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moment: start to gather simple examples from the participants on RDM practices.</a:t>
            </a:r>
          </a:p>
          <a:p>
            <a:r>
              <a:rPr lang="en-US" dirty="0"/>
              <a:t>How having a </a:t>
            </a:r>
            <a:r>
              <a:rPr lang="en-US" dirty="0" err="1"/>
              <a:t>lifecyle</a:t>
            </a:r>
            <a:r>
              <a:rPr lang="en-US" dirty="0"/>
              <a:t> is helpful.</a:t>
            </a:r>
          </a:p>
          <a:p>
            <a:r>
              <a:rPr lang="en-US" dirty="0"/>
              <a:t>Link to next topic (FAIR): why would you want to do good RDM?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28FA-C277-644A-B7A0-E50FFC1951C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4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Layouts/_rels/slideLayout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svg"/><Relationship Id="rId21" Type="http://schemas.openxmlformats.org/officeDocument/2006/relationships/image" Target="../media/image48.svg"/><Relationship Id="rId42" Type="http://schemas.openxmlformats.org/officeDocument/2006/relationships/image" Target="../media/image69.png"/><Relationship Id="rId63" Type="http://schemas.openxmlformats.org/officeDocument/2006/relationships/image" Target="../media/image90.svg"/><Relationship Id="rId84" Type="http://schemas.openxmlformats.org/officeDocument/2006/relationships/image" Target="../media/image111.png"/><Relationship Id="rId138" Type="http://schemas.openxmlformats.org/officeDocument/2006/relationships/image" Target="../media/image165.png"/><Relationship Id="rId107" Type="http://schemas.openxmlformats.org/officeDocument/2006/relationships/image" Target="../media/image134.svg"/><Relationship Id="rId11" Type="http://schemas.openxmlformats.org/officeDocument/2006/relationships/image" Target="../media/image38.svg"/><Relationship Id="rId32" Type="http://schemas.openxmlformats.org/officeDocument/2006/relationships/image" Target="../media/image59.png"/><Relationship Id="rId37" Type="http://schemas.openxmlformats.org/officeDocument/2006/relationships/image" Target="../media/image64.svg"/><Relationship Id="rId53" Type="http://schemas.openxmlformats.org/officeDocument/2006/relationships/image" Target="../media/image80.svg"/><Relationship Id="rId58" Type="http://schemas.openxmlformats.org/officeDocument/2006/relationships/image" Target="../media/image85.png"/><Relationship Id="rId74" Type="http://schemas.openxmlformats.org/officeDocument/2006/relationships/image" Target="../media/image101.png"/><Relationship Id="rId79" Type="http://schemas.openxmlformats.org/officeDocument/2006/relationships/image" Target="../media/image106.svg"/><Relationship Id="rId102" Type="http://schemas.openxmlformats.org/officeDocument/2006/relationships/image" Target="../media/image129.png"/><Relationship Id="rId123" Type="http://schemas.openxmlformats.org/officeDocument/2006/relationships/image" Target="../media/image150.svg"/><Relationship Id="rId128" Type="http://schemas.openxmlformats.org/officeDocument/2006/relationships/image" Target="../media/image155.png"/><Relationship Id="rId5" Type="http://schemas.openxmlformats.org/officeDocument/2006/relationships/image" Target="../media/image32.svg"/><Relationship Id="rId90" Type="http://schemas.openxmlformats.org/officeDocument/2006/relationships/image" Target="../media/image117.png"/><Relationship Id="rId95" Type="http://schemas.openxmlformats.org/officeDocument/2006/relationships/image" Target="../media/image122.svg"/><Relationship Id="rId22" Type="http://schemas.openxmlformats.org/officeDocument/2006/relationships/image" Target="../media/image49.png"/><Relationship Id="rId27" Type="http://schemas.openxmlformats.org/officeDocument/2006/relationships/image" Target="../media/image54.sv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64" Type="http://schemas.openxmlformats.org/officeDocument/2006/relationships/image" Target="../media/image91.png"/><Relationship Id="rId69" Type="http://schemas.openxmlformats.org/officeDocument/2006/relationships/image" Target="../media/image96.svg"/><Relationship Id="rId113" Type="http://schemas.openxmlformats.org/officeDocument/2006/relationships/image" Target="../media/image140.svg"/><Relationship Id="rId118" Type="http://schemas.openxmlformats.org/officeDocument/2006/relationships/image" Target="../media/image145.png"/><Relationship Id="rId134" Type="http://schemas.openxmlformats.org/officeDocument/2006/relationships/image" Target="../media/image161.png"/><Relationship Id="rId139" Type="http://schemas.openxmlformats.org/officeDocument/2006/relationships/image" Target="../media/image166.svg"/><Relationship Id="rId80" Type="http://schemas.openxmlformats.org/officeDocument/2006/relationships/image" Target="../media/image107.png"/><Relationship Id="rId85" Type="http://schemas.openxmlformats.org/officeDocument/2006/relationships/image" Target="../media/image112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33" Type="http://schemas.openxmlformats.org/officeDocument/2006/relationships/image" Target="../media/image60.svg"/><Relationship Id="rId38" Type="http://schemas.openxmlformats.org/officeDocument/2006/relationships/image" Target="../media/image65.png"/><Relationship Id="rId59" Type="http://schemas.openxmlformats.org/officeDocument/2006/relationships/image" Target="../media/image86.svg"/><Relationship Id="rId103" Type="http://schemas.openxmlformats.org/officeDocument/2006/relationships/image" Target="../media/image130.svg"/><Relationship Id="rId108" Type="http://schemas.openxmlformats.org/officeDocument/2006/relationships/image" Target="../media/image135.png"/><Relationship Id="rId124" Type="http://schemas.openxmlformats.org/officeDocument/2006/relationships/image" Target="../media/image151.png"/><Relationship Id="rId129" Type="http://schemas.openxmlformats.org/officeDocument/2006/relationships/image" Target="../media/image156.svg"/><Relationship Id="rId54" Type="http://schemas.openxmlformats.org/officeDocument/2006/relationships/image" Target="../media/image81.png"/><Relationship Id="rId70" Type="http://schemas.openxmlformats.org/officeDocument/2006/relationships/image" Target="../media/image97.png"/><Relationship Id="rId75" Type="http://schemas.openxmlformats.org/officeDocument/2006/relationships/image" Target="../media/image102.svg"/><Relationship Id="rId91" Type="http://schemas.openxmlformats.org/officeDocument/2006/relationships/image" Target="../media/image118.svg"/><Relationship Id="rId96" Type="http://schemas.openxmlformats.org/officeDocument/2006/relationships/image" Target="../media/image123.png"/><Relationship Id="rId140" Type="http://schemas.openxmlformats.org/officeDocument/2006/relationships/image" Target="../media/image16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png"/><Relationship Id="rId23" Type="http://schemas.openxmlformats.org/officeDocument/2006/relationships/image" Target="../media/image50.svg"/><Relationship Id="rId28" Type="http://schemas.openxmlformats.org/officeDocument/2006/relationships/image" Target="../media/image55.png"/><Relationship Id="rId49" Type="http://schemas.openxmlformats.org/officeDocument/2006/relationships/image" Target="../media/image76.svg"/><Relationship Id="rId114" Type="http://schemas.openxmlformats.org/officeDocument/2006/relationships/image" Target="../media/image141.png"/><Relationship Id="rId119" Type="http://schemas.openxmlformats.org/officeDocument/2006/relationships/image" Target="../media/image146.svg"/><Relationship Id="rId44" Type="http://schemas.openxmlformats.org/officeDocument/2006/relationships/image" Target="../media/image71.png"/><Relationship Id="rId60" Type="http://schemas.openxmlformats.org/officeDocument/2006/relationships/image" Target="../media/image87.png"/><Relationship Id="rId65" Type="http://schemas.openxmlformats.org/officeDocument/2006/relationships/image" Target="../media/image92.svg"/><Relationship Id="rId81" Type="http://schemas.openxmlformats.org/officeDocument/2006/relationships/image" Target="../media/image108.svg"/><Relationship Id="rId86" Type="http://schemas.openxmlformats.org/officeDocument/2006/relationships/image" Target="../media/image113.png"/><Relationship Id="rId130" Type="http://schemas.openxmlformats.org/officeDocument/2006/relationships/image" Target="../media/image157.png"/><Relationship Id="rId135" Type="http://schemas.openxmlformats.org/officeDocument/2006/relationships/image" Target="../media/image162.sv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9" Type="http://schemas.openxmlformats.org/officeDocument/2006/relationships/image" Target="../media/image66.svg"/><Relationship Id="rId109" Type="http://schemas.openxmlformats.org/officeDocument/2006/relationships/image" Target="../media/image136.svg"/><Relationship Id="rId34" Type="http://schemas.openxmlformats.org/officeDocument/2006/relationships/image" Target="../media/image61.png"/><Relationship Id="rId50" Type="http://schemas.openxmlformats.org/officeDocument/2006/relationships/image" Target="../media/image77.png"/><Relationship Id="rId55" Type="http://schemas.openxmlformats.org/officeDocument/2006/relationships/image" Target="../media/image82.svg"/><Relationship Id="rId76" Type="http://schemas.openxmlformats.org/officeDocument/2006/relationships/image" Target="../media/image103.png"/><Relationship Id="rId97" Type="http://schemas.openxmlformats.org/officeDocument/2006/relationships/image" Target="../media/image124.svg"/><Relationship Id="rId104" Type="http://schemas.openxmlformats.org/officeDocument/2006/relationships/image" Target="../media/image131.png"/><Relationship Id="rId120" Type="http://schemas.openxmlformats.org/officeDocument/2006/relationships/image" Target="../media/image147.png"/><Relationship Id="rId125" Type="http://schemas.openxmlformats.org/officeDocument/2006/relationships/image" Target="../media/image152.svg"/><Relationship Id="rId141" Type="http://schemas.openxmlformats.org/officeDocument/2006/relationships/image" Target="../media/image168.svg"/><Relationship Id="rId7" Type="http://schemas.openxmlformats.org/officeDocument/2006/relationships/image" Target="../media/image34.svg"/><Relationship Id="rId71" Type="http://schemas.openxmlformats.org/officeDocument/2006/relationships/image" Target="../media/image98.svg"/><Relationship Id="rId92" Type="http://schemas.openxmlformats.org/officeDocument/2006/relationships/image" Target="../media/image119.png"/><Relationship Id="rId2" Type="http://schemas.openxmlformats.org/officeDocument/2006/relationships/image" Target="../media/image29.png"/><Relationship Id="rId29" Type="http://schemas.openxmlformats.org/officeDocument/2006/relationships/image" Target="../media/image56.svg"/><Relationship Id="rId24" Type="http://schemas.openxmlformats.org/officeDocument/2006/relationships/image" Target="../media/image51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66" Type="http://schemas.openxmlformats.org/officeDocument/2006/relationships/image" Target="../media/image93.png"/><Relationship Id="rId87" Type="http://schemas.openxmlformats.org/officeDocument/2006/relationships/image" Target="../media/image114.svg"/><Relationship Id="rId110" Type="http://schemas.openxmlformats.org/officeDocument/2006/relationships/image" Target="../media/image137.png"/><Relationship Id="rId115" Type="http://schemas.openxmlformats.org/officeDocument/2006/relationships/image" Target="../media/image142.svg"/><Relationship Id="rId131" Type="http://schemas.openxmlformats.org/officeDocument/2006/relationships/image" Target="../media/image158.svg"/><Relationship Id="rId136" Type="http://schemas.openxmlformats.org/officeDocument/2006/relationships/image" Target="../media/image163.png"/><Relationship Id="rId61" Type="http://schemas.openxmlformats.org/officeDocument/2006/relationships/image" Target="../media/image88.svg"/><Relationship Id="rId82" Type="http://schemas.openxmlformats.org/officeDocument/2006/relationships/image" Target="../media/image109.png"/><Relationship Id="rId19" Type="http://schemas.openxmlformats.org/officeDocument/2006/relationships/image" Target="../media/image46.svg"/><Relationship Id="rId14" Type="http://schemas.openxmlformats.org/officeDocument/2006/relationships/image" Target="../media/image41.png"/><Relationship Id="rId30" Type="http://schemas.openxmlformats.org/officeDocument/2006/relationships/image" Target="../media/image57.png"/><Relationship Id="rId35" Type="http://schemas.openxmlformats.org/officeDocument/2006/relationships/image" Target="../media/image62.svg"/><Relationship Id="rId56" Type="http://schemas.openxmlformats.org/officeDocument/2006/relationships/image" Target="../media/image83.png"/><Relationship Id="rId77" Type="http://schemas.openxmlformats.org/officeDocument/2006/relationships/image" Target="../media/image104.svg"/><Relationship Id="rId100" Type="http://schemas.openxmlformats.org/officeDocument/2006/relationships/image" Target="../media/image127.png"/><Relationship Id="rId105" Type="http://schemas.openxmlformats.org/officeDocument/2006/relationships/image" Target="../media/image132.svg"/><Relationship Id="rId126" Type="http://schemas.openxmlformats.org/officeDocument/2006/relationships/image" Target="../media/image153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72" Type="http://schemas.openxmlformats.org/officeDocument/2006/relationships/image" Target="../media/image99.png"/><Relationship Id="rId93" Type="http://schemas.openxmlformats.org/officeDocument/2006/relationships/image" Target="../media/image120.svg"/><Relationship Id="rId98" Type="http://schemas.openxmlformats.org/officeDocument/2006/relationships/image" Target="../media/image125.png"/><Relationship Id="rId121" Type="http://schemas.openxmlformats.org/officeDocument/2006/relationships/image" Target="../media/image148.svg"/><Relationship Id="rId142" Type="http://schemas.openxmlformats.org/officeDocument/2006/relationships/image" Target="../media/image169.png"/><Relationship Id="rId3" Type="http://schemas.openxmlformats.org/officeDocument/2006/relationships/image" Target="../media/image30.svg"/><Relationship Id="rId25" Type="http://schemas.openxmlformats.org/officeDocument/2006/relationships/image" Target="../media/image52.svg"/><Relationship Id="rId46" Type="http://schemas.openxmlformats.org/officeDocument/2006/relationships/image" Target="../media/image73.png"/><Relationship Id="rId67" Type="http://schemas.openxmlformats.org/officeDocument/2006/relationships/image" Target="../media/image94.svg"/><Relationship Id="rId116" Type="http://schemas.openxmlformats.org/officeDocument/2006/relationships/image" Target="../media/image143.png"/><Relationship Id="rId137" Type="http://schemas.openxmlformats.org/officeDocument/2006/relationships/image" Target="../media/image164.svg"/><Relationship Id="rId20" Type="http://schemas.openxmlformats.org/officeDocument/2006/relationships/image" Target="../media/image47.png"/><Relationship Id="rId41" Type="http://schemas.openxmlformats.org/officeDocument/2006/relationships/image" Target="../media/image68.svg"/><Relationship Id="rId62" Type="http://schemas.openxmlformats.org/officeDocument/2006/relationships/image" Target="../media/image89.png"/><Relationship Id="rId83" Type="http://schemas.openxmlformats.org/officeDocument/2006/relationships/image" Target="../media/image110.svg"/><Relationship Id="rId88" Type="http://schemas.openxmlformats.org/officeDocument/2006/relationships/image" Target="../media/image115.png"/><Relationship Id="rId111" Type="http://schemas.openxmlformats.org/officeDocument/2006/relationships/image" Target="../media/image138.svg"/><Relationship Id="rId132" Type="http://schemas.openxmlformats.org/officeDocument/2006/relationships/image" Target="../media/image159.png"/><Relationship Id="rId15" Type="http://schemas.openxmlformats.org/officeDocument/2006/relationships/image" Target="../media/image42.svg"/><Relationship Id="rId36" Type="http://schemas.openxmlformats.org/officeDocument/2006/relationships/image" Target="../media/image63.png"/><Relationship Id="rId57" Type="http://schemas.openxmlformats.org/officeDocument/2006/relationships/image" Target="../media/image84.svg"/><Relationship Id="rId106" Type="http://schemas.openxmlformats.org/officeDocument/2006/relationships/image" Target="../media/image133.png"/><Relationship Id="rId127" Type="http://schemas.openxmlformats.org/officeDocument/2006/relationships/image" Target="../media/image154.svg"/><Relationship Id="rId10" Type="http://schemas.openxmlformats.org/officeDocument/2006/relationships/image" Target="../media/image37.png"/><Relationship Id="rId31" Type="http://schemas.openxmlformats.org/officeDocument/2006/relationships/image" Target="../media/image58.svg"/><Relationship Id="rId52" Type="http://schemas.openxmlformats.org/officeDocument/2006/relationships/image" Target="../media/image79.png"/><Relationship Id="rId73" Type="http://schemas.openxmlformats.org/officeDocument/2006/relationships/image" Target="../media/image100.svg"/><Relationship Id="rId78" Type="http://schemas.openxmlformats.org/officeDocument/2006/relationships/image" Target="../media/image105.png"/><Relationship Id="rId94" Type="http://schemas.openxmlformats.org/officeDocument/2006/relationships/image" Target="../media/image121.png"/><Relationship Id="rId99" Type="http://schemas.openxmlformats.org/officeDocument/2006/relationships/image" Target="../media/image126.svg"/><Relationship Id="rId101" Type="http://schemas.openxmlformats.org/officeDocument/2006/relationships/image" Target="../media/image128.svg"/><Relationship Id="rId122" Type="http://schemas.openxmlformats.org/officeDocument/2006/relationships/image" Target="../media/image149.png"/><Relationship Id="rId143" Type="http://schemas.openxmlformats.org/officeDocument/2006/relationships/image" Target="../media/image170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26" Type="http://schemas.openxmlformats.org/officeDocument/2006/relationships/image" Target="../media/image53.png"/><Relationship Id="rId47" Type="http://schemas.openxmlformats.org/officeDocument/2006/relationships/image" Target="../media/image74.svg"/><Relationship Id="rId68" Type="http://schemas.openxmlformats.org/officeDocument/2006/relationships/image" Target="../media/image95.png"/><Relationship Id="rId89" Type="http://schemas.openxmlformats.org/officeDocument/2006/relationships/image" Target="../media/image116.svg"/><Relationship Id="rId112" Type="http://schemas.openxmlformats.org/officeDocument/2006/relationships/image" Target="../media/image139.png"/><Relationship Id="rId133" Type="http://schemas.openxmlformats.org/officeDocument/2006/relationships/image" Target="../media/image160.svg"/><Relationship Id="rId16" Type="http://schemas.openxmlformats.org/officeDocument/2006/relationships/image" Target="../media/image4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png"/><Relationship Id="rId117" Type="http://schemas.openxmlformats.org/officeDocument/2006/relationships/image" Target="../media/image286.svg"/><Relationship Id="rId21" Type="http://schemas.openxmlformats.org/officeDocument/2006/relationships/image" Target="../media/image190.svg"/><Relationship Id="rId42" Type="http://schemas.openxmlformats.org/officeDocument/2006/relationships/image" Target="../media/image211.png"/><Relationship Id="rId47" Type="http://schemas.openxmlformats.org/officeDocument/2006/relationships/image" Target="../media/image216.svg"/><Relationship Id="rId63" Type="http://schemas.openxmlformats.org/officeDocument/2006/relationships/image" Target="../media/image232.svg"/><Relationship Id="rId68" Type="http://schemas.openxmlformats.org/officeDocument/2006/relationships/image" Target="../media/image237.png"/><Relationship Id="rId84" Type="http://schemas.openxmlformats.org/officeDocument/2006/relationships/image" Target="../media/image253.png"/><Relationship Id="rId89" Type="http://schemas.openxmlformats.org/officeDocument/2006/relationships/image" Target="../media/image258.svg"/><Relationship Id="rId112" Type="http://schemas.openxmlformats.org/officeDocument/2006/relationships/image" Target="../media/image281.png"/><Relationship Id="rId16" Type="http://schemas.openxmlformats.org/officeDocument/2006/relationships/image" Target="../media/image185.png"/><Relationship Id="rId107" Type="http://schemas.openxmlformats.org/officeDocument/2006/relationships/image" Target="../media/image276.svg"/><Relationship Id="rId11" Type="http://schemas.openxmlformats.org/officeDocument/2006/relationships/image" Target="../media/image180.svg"/><Relationship Id="rId32" Type="http://schemas.openxmlformats.org/officeDocument/2006/relationships/image" Target="../media/image201.png"/><Relationship Id="rId37" Type="http://schemas.openxmlformats.org/officeDocument/2006/relationships/image" Target="../media/image206.svg"/><Relationship Id="rId53" Type="http://schemas.openxmlformats.org/officeDocument/2006/relationships/image" Target="../media/image222.svg"/><Relationship Id="rId58" Type="http://schemas.openxmlformats.org/officeDocument/2006/relationships/image" Target="../media/image227.png"/><Relationship Id="rId74" Type="http://schemas.openxmlformats.org/officeDocument/2006/relationships/image" Target="../media/image243.png"/><Relationship Id="rId79" Type="http://schemas.openxmlformats.org/officeDocument/2006/relationships/image" Target="../media/image248.svg"/><Relationship Id="rId102" Type="http://schemas.openxmlformats.org/officeDocument/2006/relationships/image" Target="../media/image271.png"/><Relationship Id="rId5" Type="http://schemas.openxmlformats.org/officeDocument/2006/relationships/image" Target="../media/image174.svg"/><Relationship Id="rId90" Type="http://schemas.openxmlformats.org/officeDocument/2006/relationships/image" Target="../media/image259.png"/><Relationship Id="rId95" Type="http://schemas.openxmlformats.org/officeDocument/2006/relationships/image" Target="../media/image264.svg"/><Relationship Id="rId22" Type="http://schemas.openxmlformats.org/officeDocument/2006/relationships/image" Target="../media/image191.png"/><Relationship Id="rId27" Type="http://schemas.openxmlformats.org/officeDocument/2006/relationships/image" Target="../media/image196.svg"/><Relationship Id="rId43" Type="http://schemas.openxmlformats.org/officeDocument/2006/relationships/image" Target="../media/image212.svg"/><Relationship Id="rId48" Type="http://schemas.openxmlformats.org/officeDocument/2006/relationships/image" Target="../media/image217.png"/><Relationship Id="rId64" Type="http://schemas.openxmlformats.org/officeDocument/2006/relationships/image" Target="../media/image233.png"/><Relationship Id="rId69" Type="http://schemas.openxmlformats.org/officeDocument/2006/relationships/image" Target="../media/image238.svg"/><Relationship Id="rId113" Type="http://schemas.openxmlformats.org/officeDocument/2006/relationships/image" Target="../media/image282.svg"/><Relationship Id="rId118" Type="http://schemas.openxmlformats.org/officeDocument/2006/relationships/image" Target="../media/image287.png"/><Relationship Id="rId80" Type="http://schemas.openxmlformats.org/officeDocument/2006/relationships/image" Target="../media/image249.png"/><Relationship Id="rId85" Type="http://schemas.openxmlformats.org/officeDocument/2006/relationships/image" Target="../media/image254.svg"/><Relationship Id="rId12" Type="http://schemas.openxmlformats.org/officeDocument/2006/relationships/image" Target="../media/image181.png"/><Relationship Id="rId17" Type="http://schemas.openxmlformats.org/officeDocument/2006/relationships/image" Target="../media/image186.svg"/><Relationship Id="rId33" Type="http://schemas.openxmlformats.org/officeDocument/2006/relationships/image" Target="../media/image202.svg"/><Relationship Id="rId38" Type="http://schemas.openxmlformats.org/officeDocument/2006/relationships/image" Target="../media/image207.png"/><Relationship Id="rId59" Type="http://schemas.openxmlformats.org/officeDocument/2006/relationships/image" Target="../media/image228.svg"/><Relationship Id="rId103" Type="http://schemas.openxmlformats.org/officeDocument/2006/relationships/image" Target="../media/image272.svg"/><Relationship Id="rId108" Type="http://schemas.openxmlformats.org/officeDocument/2006/relationships/image" Target="../media/image277.png"/><Relationship Id="rId54" Type="http://schemas.openxmlformats.org/officeDocument/2006/relationships/image" Target="../media/image223.png"/><Relationship Id="rId70" Type="http://schemas.openxmlformats.org/officeDocument/2006/relationships/image" Target="../media/image239.png"/><Relationship Id="rId75" Type="http://schemas.openxmlformats.org/officeDocument/2006/relationships/image" Target="../media/image244.svg"/><Relationship Id="rId91" Type="http://schemas.openxmlformats.org/officeDocument/2006/relationships/image" Target="../media/image260.svg"/><Relationship Id="rId96" Type="http://schemas.openxmlformats.org/officeDocument/2006/relationships/image" Target="../media/image26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5.png"/><Relationship Id="rId23" Type="http://schemas.openxmlformats.org/officeDocument/2006/relationships/image" Target="../media/image192.svg"/><Relationship Id="rId28" Type="http://schemas.openxmlformats.org/officeDocument/2006/relationships/image" Target="../media/image197.png"/><Relationship Id="rId49" Type="http://schemas.openxmlformats.org/officeDocument/2006/relationships/image" Target="../media/image218.svg"/><Relationship Id="rId114" Type="http://schemas.openxmlformats.org/officeDocument/2006/relationships/image" Target="../media/image283.png"/><Relationship Id="rId119" Type="http://schemas.openxmlformats.org/officeDocument/2006/relationships/image" Target="../media/image288.svg"/><Relationship Id="rId44" Type="http://schemas.openxmlformats.org/officeDocument/2006/relationships/image" Target="../media/image213.png"/><Relationship Id="rId60" Type="http://schemas.openxmlformats.org/officeDocument/2006/relationships/image" Target="../media/image229.png"/><Relationship Id="rId65" Type="http://schemas.openxmlformats.org/officeDocument/2006/relationships/image" Target="../media/image234.svg"/><Relationship Id="rId81" Type="http://schemas.openxmlformats.org/officeDocument/2006/relationships/image" Target="../media/image250.svg"/><Relationship Id="rId86" Type="http://schemas.openxmlformats.org/officeDocument/2006/relationships/image" Target="../media/image255.png"/><Relationship Id="rId4" Type="http://schemas.openxmlformats.org/officeDocument/2006/relationships/image" Target="../media/image173.png"/><Relationship Id="rId9" Type="http://schemas.openxmlformats.org/officeDocument/2006/relationships/image" Target="../media/image178.svg"/><Relationship Id="rId13" Type="http://schemas.openxmlformats.org/officeDocument/2006/relationships/image" Target="../media/image182.svg"/><Relationship Id="rId18" Type="http://schemas.openxmlformats.org/officeDocument/2006/relationships/image" Target="../media/image187.png"/><Relationship Id="rId39" Type="http://schemas.openxmlformats.org/officeDocument/2006/relationships/image" Target="../media/image208.svg"/><Relationship Id="rId109" Type="http://schemas.openxmlformats.org/officeDocument/2006/relationships/image" Target="../media/image278.svg"/><Relationship Id="rId34" Type="http://schemas.openxmlformats.org/officeDocument/2006/relationships/image" Target="../media/image203.png"/><Relationship Id="rId50" Type="http://schemas.openxmlformats.org/officeDocument/2006/relationships/image" Target="../media/image219.png"/><Relationship Id="rId55" Type="http://schemas.openxmlformats.org/officeDocument/2006/relationships/image" Target="../media/image224.svg"/><Relationship Id="rId76" Type="http://schemas.openxmlformats.org/officeDocument/2006/relationships/image" Target="../media/image245.png"/><Relationship Id="rId97" Type="http://schemas.openxmlformats.org/officeDocument/2006/relationships/image" Target="../media/image266.svg"/><Relationship Id="rId104" Type="http://schemas.openxmlformats.org/officeDocument/2006/relationships/image" Target="../media/image273.png"/><Relationship Id="rId120" Type="http://schemas.openxmlformats.org/officeDocument/2006/relationships/image" Target="../media/image289.png"/><Relationship Id="rId7" Type="http://schemas.openxmlformats.org/officeDocument/2006/relationships/image" Target="../media/image176.svg"/><Relationship Id="rId71" Type="http://schemas.openxmlformats.org/officeDocument/2006/relationships/image" Target="../media/image240.svg"/><Relationship Id="rId92" Type="http://schemas.openxmlformats.org/officeDocument/2006/relationships/image" Target="../media/image261.png"/><Relationship Id="rId2" Type="http://schemas.openxmlformats.org/officeDocument/2006/relationships/image" Target="../media/image171.png"/><Relationship Id="rId29" Type="http://schemas.openxmlformats.org/officeDocument/2006/relationships/image" Target="../media/image198.svg"/><Relationship Id="rId24" Type="http://schemas.openxmlformats.org/officeDocument/2006/relationships/image" Target="../media/image193.png"/><Relationship Id="rId40" Type="http://schemas.openxmlformats.org/officeDocument/2006/relationships/image" Target="../media/image209.png"/><Relationship Id="rId45" Type="http://schemas.openxmlformats.org/officeDocument/2006/relationships/image" Target="../media/image214.svg"/><Relationship Id="rId66" Type="http://schemas.openxmlformats.org/officeDocument/2006/relationships/image" Target="../media/image235.png"/><Relationship Id="rId87" Type="http://schemas.openxmlformats.org/officeDocument/2006/relationships/image" Target="../media/image256.svg"/><Relationship Id="rId110" Type="http://schemas.openxmlformats.org/officeDocument/2006/relationships/image" Target="../media/image279.png"/><Relationship Id="rId115" Type="http://schemas.openxmlformats.org/officeDocument/2006/relationships/image" Target="../media/image284.svg"/><Relationship Id="rId61" Type="http://schemas.openxmlformats.org/officeDocument/2006/relationships/image" Target="../media/image230.svg"/><Relationship Id="rId82" Type="http://schemas.openxmlformats.org/officeDocument/2006/relationships/image" Target="../media/image251.png"/><Relationship Id="rId19" Type="http://schemas.openxmlformats.org/officeDocument/2006/relationships/image" Target="../media/image188.svg"/><Relationship Id="rId14" Type="http://schemas.openxmlformats.org/officeDocument/2006/relationships/image" Target="../media/image183.png"/><Relationship Id="rId30" Type="http://schemas.openxmlformats.org/officeDocument/2006/relationships/image" Target="../media/image199.png"/><Relationship Id="rId35" Type="http://schemas.openxmlformats.org/officeDocument/2006/relationships/image" Target="../media/image204.svg"/><Relationship Id="rId56" Type="http://schemas.openxmlformats.org/officeDocument/2006/relationships/image" Target="../media/image225.png"/><Relationship Id="rId77" Type="http://schemas.openxmlformats.org/officeDocument/2006/relationships/image" Target="../media/image246.svg"/><Relationship Id="rId100" Type="http://schemas.openxmlformats.org/officeDocument/2006/relationships/image" Target="../media/image269.png"/><Relationship Id="rId105" Type="http://schemas.openxmlformats.org/officeDocument/2006/relationships/image" Target="../media/image274.svg"/><Relationship Id="rId8" Type="http://schemas.openxmlformats.org/officeDocument/2006/relationships/image" Target="../media/image177.png"/><Relationship Id="rId51" Type="http://schemas.openxmlformats.org/officeDocument/2006/relationships/image" Target="../media/image220.svg"/><Relationship Id="rId72" Type="http://schemas.openxmlformats.org/officeDocument/2006/relationships/image" Target="../media/image241.png"/><Relationship Id="rId93" Type="http://schemas.openxmlformats.org/officeDocument/2006/relationships/image" Target="../media/image262.svg"/><Relationship Id="rId98" Type="http://schemas.openxmlformats.org/officeDocument/2006/relationships/image" Target="../media/image267.png"/><Relationship Id="rId121" Type="http://schemas.openxmlformats.org/officeDocument/2006/relationships/image" Target="../media/image290.svg"/><Relationship Id="rId3" Type="http://schemas.openxmlformats.org/officeDocument/2006/relationships/image" Target="../media/image172.svg"/><Relationship Id="rId25" Type="http://schemas.openxmlformats.org/officeDocument/2006/relationships/image" Target="../media/image194.svg"/><Relationship Id="rId46" Type="http://schemas.openxmlformats.org/officeDocument/2006/relationships/image" Target="../media/image215.png"/><Relationship Id="rId67" Type="http://schemas.openxmlformats.org/officeDocument/2006/relationships/image" Target="../media/image236.svg"/><Relationship Id="rId116" Type="http://schemas.openxmlformats.org/officeDocument/2006/relationships/image" Target="../media/image285.png"/><Relationship Id="rId20" Type="http://schemas.openxmlformats.org/officeDocument/2006/relationships/image" Target="../media/image189.png"/><Relationship Id="rId41" Type="http://schemas.openxmlformats.org/officeDocument/2006/relationships/image" Target="../media/image210.svg"/><Relationship Id="rId62" Type="http://schemas.openxmlformats.org/officeDocument/2006/relationships/image" Target="../media/image231.png"/><Relationship Id="rId83" Type="http://schemas.openxmlformats.org/officeDocument/2006/relationships/image" Target="../media/image252.svg"/><Relationship Id="rId88" Type="http://schemas.openxmlformats.org/officeDocument/2006/relationships/image" Target="../media/image257.png"/><Relationship Id="rId111" Type="http://schemas.openxmlformats.org/officeDocument/2006/relationships/image" Target="../media/image280.svg"/><Relationship Id="rId15" Type="http://schemas.openxmlformats.org/officeDocument/2006/relationships/image" Target="../media/image184.svg"/><Relationship Id="rId36" Type="http://schemas.openxmlformats.org/officeDocument/2006/relationships/image" Target="../media/image205.png"/><Relationship Id="rId57" Type="http://schemas.openxmlformats.org/officeDocument/2006/relationships/image" Target="../media/image226.svg"/><Relationship Id="rId106" Type="http://schemas.openxmlformats.org/officeDocument/2006/relationships/image" Target="../media/image275.png"/><Relationship Id="rId10" Type="http://schemas.openxmlformats.org/officeDocument/2006/relationships/image" Target="../media/image179.png"/><Relationship Id="rId31" Type="http://schemas.openxmlformats.org/officeDocument/2006/relationships/image" Target="../media/image200.svg"/><Relationship Id="rId52" Type="http://schemas.openxmlformats.org/officeDocument/2006/relationships/image" Target="../media/image221.png"/><Relationship Id="rId73" Type="http://schemas.openxmlformats.org/officeDocument/2006/relationships/image" Target="../media/image242.svg"/><Relationship Id="rId78" Type="http://schemas.openxmlformats.org/officeDocument/2006/relationships/image" Target="../media/image247.png"/><Relationship Id="rId94" Type="http://schemas.openxmlformats.org/officeDocument/2006/relationships/image" Target="../media/image263.png"/><Relationship Id="rId99" Type="http://schemas.openxmlformats.org/officeDocument/2006/relationships/image" Target="../media/image268.svg"/><Relationship Id="rId101" Type="http://schemas.openxmlformats.org/officeDocument/2006/relationships/image" Target="../media/image270.sv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svg"/><Relationship Id="rId18" Type="http://schemas.openxmlformats.org/officeDocument/2006/relationships/image" Target="../media/image307.png"/><Relationship Id="rId3" Type="http://schemas.openxmlformats.org/officeDocument/2006/relationships/image" Target="../media/image292.svg"/><Relationship Id="rId21" Type="http://schemas.openxmlformats.org/officeDocument/2006/relationships/image" Target="../media/image310.svg"/><Relationship Id="rId7" Type="http://schemas.openxmlformats.org/officeDocument/2006/relationships/image" Target="../media/image296.svg"/><Relationship Id="rId12" Type="http://schemas.openxmlformats.org/officeDocument/2006/relationships/image" Target="../media/image301.png"/><Relationship Id="rId17" Type="http://schemas.openxmlformats.org/officeDocument/2006/relationships/image" Target="../media/image306.svg"/><Relationship Id="rId2" Type="http://schemas.openxmlformats.org/officeDocument/2006/relationships/image" Target="../media/image291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5.png"/><Relationship Id="rId11" Type="http://schemas.openxmlformats.org/officeDocument/2006/relationships/image" Target="../media/image300.svg"/><Relationship Id="rId5" Type="http://schemas.openxmlformats.org/officeDocument/2006/relationships/image" Target="../media/image294.svg"/><Relationship Id="rId15" Type="http://schemas.openxmlformats.org/officeDocument/2006/relationships/image" Target="../media/image304.svg"/><Relationship Id="rId10" Type="http://schemas.openxmlformats.org/officeDocument/2006/relationships/image" Target="../media/image299.png"/><Relationship Id="rId19" Type="http://schemas.openxmlformats.org/officeDocument/2006/relationships/image" Target="../media/image308.svg"/><Relationship Id="rId4" Type="http://schemas.openxmlformats.org/officeDocument/2006/relationships/image" Target="../media/image293.png"/><Relationship Id="rId9" Type="http://schemas.openxmlformats.org/officeDocument/2006/relationships/image" Target="../media/image298.svg"/><Relationship Id="rId14" Type="http://schemas.openxmlformats.org/officeDocument/2006/relationships/image" Target="../media/image30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A604E13-2276-D5DE-3D58-6EFB8E3967FB}"/>
              </a:ext>
            </a:extLst>
          </p:cNvPr>
          <p:cNvSpPr/>
          <p:nvPr/>
        </p:nvSpPr>
        <p:spPr>
          <a:xfrm>
            <a:off x="9907168" y="4571974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50B16225-2A86-355A-C1EF-3C85ECF0C92D}"/>
              </a:ext>
            </a:extLst>
          </p:cNvPr>
          <p:cNvSpPr/>
          <p:nvPr/>
        </p:nvSpPr>
        <p:spPr>
          <a:xfrm rot="2700000">
            <a:off x="10241950" y="2620808"/>
            <a:ext cx="1616456" cy="1616456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5FAC88EB-12CC-AF74-3DA4-9849EEE0EF7A}"/>
              </a:ext>
            </a:extLst>
          </p:cNvPr>
          <p:cNvSpPr/>
          <p:nvPr/>
        </p:nvSpPr>
        <p:spPr>
          <a:xfrm>
            <a:off x="7621143" y="2285707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932E4208-D2A2-676D-678E-A1239FD82EAD}"/>
              </a:ext>
            </a:extLst>
          </p:cNvPr>
          <p:cNvSpPr/>
          <p:nvPr/>
        </p:nvSpPr>
        <p:spPr>
          <a:xfrm>
            <a:off x="7621143" y="0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D8982F97-2479-6D1B-B7A0-953536834A38}"/>
              </a:ext>
            </a:extLst>
          </p:cNvPr>
          <p:cNvSpPr/>
          <p:nvPr/>
        </p:nvSpPr>
        <p:spPr>
          <a:xfrm>
            <a:off x="7621143" y="4571746"/>
            <a:ext cx="2286024" cy="1143012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2D793A6-2CFD-8B8D-9624-10E6E7FB2A1D}"/>
              </a:ext>
            </a:extLst>
          </p:cNvPr>
          <p:cNvSpPr/>
          <p:nvPr/>
        </p:nvSpPr>
        <p:spPr>
          <a:xfrm>
            <a:off x="9907168" y="1142451"/>
            <a:ext cx="2286025" cy="1143015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CC6DF8-10D5-107D-4D76-E2F385D50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8000"/>
            <a:ext cx="914400" cy="485775"/>
          </a:xfrm>
          <a:prstGeom prst="rect">
            <a:avLst/>
          </a:prstGeom>
        </p:spPr>
      </p:pic>
      <p:sp>
        <p:nvSpPr>
          <p:cNvPr id="2" name="Picture Placeholder 342">
            <a:extLst>
              <a:ext uri="{FF2B5EF4-FFF2-40B4-BE49-F238E27FC236}">
                <a16:creationId xmlns:a16="http://schemas.microsoft.com/office/drawing/2014/main" id="{82DA0CE5-4C38-A013-901C-FB99DB1B1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7B48C2-E188-B2EB-7A42-59DE727DD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ijdelijke aanduiding voor tekst 26">
            <a:extLst>
              <a:ext uri="{FF2B5EF4-FFF2-40B4-BE49-F238E27FC236}">
                <a16:creationId xmlns:a16="http://schemas.microsoft.com/office/drawing/2014/main" id="{8756094A-B02C-E5C7-59A4-7F504D59D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AD12AD0-8108-1393-BC16-265984DF97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/>
              <a:t>Name</a:t>
            </a:r>
            <a:endParaRPr lang="en-B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98F02-C1F0-0EA5-9258-075410C76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085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6B32-B4FE-C49A-FCAA-16FA6107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85926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6032"/>
            <a:ext cx="6949439" cy="11247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755648"/>
            <a:ext cx="694944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02181-FA39-ABBD-5759-8846E0FE79F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9016" y="758952"/>
            <a:ext cx="3300984" cy="5330952"/>
          </a:xfrm>
          <a:prstGeom prst="rect">
            <a:avLst/>
          </a:pr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A6A8C34F-BCF9-44D6-9A61-F95110E279A3}" type="datetime4">
              <a:rPr lang="en-US" smtClean="0"/>
              <a:t>November 12,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2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518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66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34CE09-B55D-55FB-8D4D-D437CC047A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34" y="0"/>
            <a:ext cx="5780865" cy="6858000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6148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34CE09-B55D-55FB-8D4D-D437CC047A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164" y="0"/>
            <a:ext cx="5780865" cy="6858000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56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2BD40-8862-2BF5-57C7-5DD0CD67407D}"/>
              </a:ext>
            </a:extLst>
          </p:cNvPr>
          <p:cNvSpPr/>
          <p:nvPr userDrawn="1"/>
        </p:nvSpPr>
        <p:spPr>
          <a:xfrm>
            <a:off x="0" y="0"/>
            <a:ext cx="5775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296F21-DE6D-2C73-089E-A813135E5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1" y="6421126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12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1. Click to edit chapter title</a:t>
            </a:r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 userDrawn="1"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320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37D8072-9EE3-917B-7F33-372174E2B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6" cy="4857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35E4C5-AED2-E9A8-7D65-14800B632E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7" y="2299097"/>
            <a:ext cx="5491121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CF1C14-D13B-9574-C8BD-CA3AF6086669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rgbClr val="617F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2FA6B88-2EA8-B1CD-1B6F-84AFBEAAB3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A0560F-A4B9-6D60-DA89-678D8AA3B9FC}"/>
              </a:ext>
            </a:extLst>
          </p:cNvPr>
          <p:cNvGrpSpPr/>
          <p:nvPr userDrawn="1"/>
        </p:nvGrpSpPr>
        <p:grpSpPr>
          <a:xfrm>
            <a:off x="6505909" y="9229"/>
            <a:ext cx="5688622" cy="6861839"/>
            <a:chOff x="6476020" y="-8"/>
            <a:chExt cx="5718513" cy="6897894"/>
          </a:xfrm>
        </p:grpSpPr>
        <p:sp>
          <p:nvSpPr>
            <p:cNvPr id="13" name="Vrije vorm: vorm 9">
              <a:extLst>
                <a:ext uri="{FF2B5EF4-FFF2-40B4-BE49-F238E27FC236}">
                  <a16:creationId xmlns:a16="http://schemas.microsoft.com/office/drawing/2014/main" id="{9D7D31D0-E3AC-9AED-7DFC-600F0A869084}"/>
                </a:ext>
              </a:extLst>
            </p:cNvPr>
            <p:cNvSpPr/>
            <p:nvPr userDrawn="1"/>
          </p:nvSpPr>
          <p:spPr>
            <a:xfrm flipH="1">
              <a:off x="6476020" y="4608573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18">
              <a:extLst>
                <a:ext uri="{FF2B5EF4-FFF2-40B4-BE49-F238E27FC236}">
                  <a16:creationId xmlns:a16="http://schemas.microsoft.com/office/drawing/2014/main" id="{F5FCDA4F-39E8-1B34-6039-23A6929D29CF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1">
              <a:extLst>
                <a:ext uri="{FF2B5EF4-FFF2-40B4-BE49-F238E27FC236}">
                  <a16:creationId xmlns:a16="http://schemas.microsoft.com/office/drawing/2014/main" id="{BBDB3D9B-C250-7032-0ACC-7C5B8B0FAD88}"/>
                </a:ext>
              </a:extLst>
            </p:cNvPr>
            <p:cNvSpPr/>
            <p:nvPr/>
          </p:nvSpPr>
          <p:spPr>
            <a:xfrm>
              <a:off x="8765334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Vrije vorm: vorm 16">
              <a:extLst>
                <a:ext uri="{FF2B5EF4-FFF2-40B4-BE49-F238E27FC236}">
                  <a16:creationId xmlns:a16="http://schemas.microsoft.com/office/drawing/2014/main" id="{F7A11193-8342-CC7D-4893-9DA72119E1F8}"/>
                </a:ext>
              </a:extLst>
            </p:cNvPr>
            <p:cNvSpPr/>
            <p:nvPr userDrawn="1"/>
          </p:nvSpPr>
          <p:spPr>
            <a:xfrm rot="18900000" flipH="1">
              <a:off x="7939042" y="32544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7">
              <a:extLst>
                <a:ext uri="{FF2B5EF4-FFF2-40B4-BE49-F238E27FC236}">
                  <a16:creationId xmlns:a16="http://schemas.microsoft.com/office/drawing/2014/main" id="{A3F6D955-1692-3320-C7CD-A1960CC43330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20" name="Vrije vorm: vorm 18">
              <a:extLst>
                <a:ext uri="{FF2B5EF4-FFF2-40B4-BE49-F238E27FC236}">
                  <a16:creationId xmlns:a16="http://schemas.microsoft.com/office/drawing/2014/main" id="{23AF75C3-7660-CDC9-64BF-2397504B838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70538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fu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9DE4-34A8-6015-30D9-04F6F47C0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9677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0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96D5B0-A0D8-8702-A825-BF683D4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622AC-9F46-7666-8A37-571374A59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7A5706-976A-D89B-951F-6A97BA5FAEF2}"/>
              </a:ext>
            </a:extLst>
          </p:cNvPr>
          <p:cNvSpPr/>
          <p:nvPr userDrawn="1"/>
        </p:nvSpPr>
        <p:spPr>
          <a:xfrm>
            <a:off x="0" y="0"/>
            <a:ext cx="5775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673E151-F661-602B-4DB9-9213B6E4C2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52EB2AD-0448-9FA2-2FA3-F449EC1693EF}"/>
              </a:ext>
            </a:extLst>
          </p:cNvPr>
          <p:cNvSpPr/>
          <p:nvPr/>
        </p:nvSpPr>
        <p:spPr>
          <a:xfrm rot="13500000">
            <a:off x="7955931" y="3763779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C85976D-EE45-AE2D-287E-345B5F157F96}"/>
              </a:ext>
            </a:extLst>
          </p:cNvPr>
          <p:cNvSpPr/>
          <p:nvPr/>
        </p:nvSpPr>
        <p:spPr>
          <a:xfrm>
            <a:off x="7621148" y="2286742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68398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CB21A53-6FB1-525B-E4F0-F59E8EDA975E}"/>
              </a:ext>
            </a:extLst>
          </p:cNvPr>
          <p:cNvSpPr/>
          <p:nvPr/>
        </p:nvSpPr>
        <p:spPr>
          <a:xfrm>
            <a:off x="7621148" y="0"/>
            <a:ext cx="2286025" cy="2286025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835CE72-ED67-FFB3-4AF2-B219E802D267}"/>
              </a:ext>
            </a:extLst>
          </p:cNvPr>
          <p:cNvSpPr/>
          <p:nvPr/>
        </p:nvSpPr>
        <p:spPr>
          <a:xfrm>
            <a:off x="9907174" y="4571739"/>
            <a:ext cx="2286025" cy="1143013"/>
          </a:xfrm>
          <a:custGeom>
            <a:avLst/>
            <a:gdLst>
              <a:gd name="connsiteX0" fmla="*/ 2286026 w 2286025"/>
              <a:gd name="connsiteY0" fmla="*/ 1143012 h 1143013"/>
              <a:gd name="connsiteX1" fmla="*/ 0 w 2286025"/>
              <a:gd name="connsiteY1" fmla="*/ 1143014 h 1143013"/>
              <a:gd name="connsiteX2" fmla="*/ 1143012 w 2286025"/>
              <a:gd name="connsiteY2" fmla="*/ 0 h 1143013"/>
              <a:gd name="connsiteX3" fmla="*/ 2286026 w 2286025"/>
              <a:gd name="connsiteY3" fmla="*/ 114301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2"/>
                </a:moveTo>
                <a:lnTo>
                  <a:pt x="0" y="1143014"/>
                </a:lnTo>
                <a:cubicBezTo>
                  <a:pt x="-1" y="511785"/>
                  <a:pt x="511783" y="0"/>
                  <a:pt x="1143012" y="0"/>
                </a:cubicBezTo>
                <a:cubicBezTo>
                  <a:pt x="1774241" y="0"/>
                  <a:pt x="2286026" y="511783"/>
                  <a:pt x="2286026" y="1143012"/>
                </a:cubicBez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0FB8D35-F14F-4A1B-A129-BCD790B43475}"/>
              </a:ext>
            </a:extLst>
          </p:cNvPr>
          <p:cNvSpPr/>
          <p:nvPr/>
        </p:nvSpPr>
        <p:spPr>
          <a:xfrm>
            <a:off x="9907174" y="1142451"/>
            <a:ext cx="2286025" cy="1143013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DC9D5A06-4B5F-5150-061F-8455585C64F0}"/>
              </a:ext>
            </a:extLst>
          </p:cNvPr>
          <p:cNvSpPr/>
          <p:nvPr/>
        </p:nvSpPr>
        <p:spPr>
          <a:xfrm>
            <a:off x="9907168" y="2285706"/>
            <a:ext cx="2286036" cy="2286039"/>
          </a:xfrm>
          <a:custGeom>
            <a:avLst/>
            <a:gdLst>
              <a:gd name="connsiteX0" fmla="*/ 2286033 w 2286036"/>
              <a:gd name="connsiteY0" fmla="*/ 0 h 2286039"/>
              <a:gd name="connsiteX1" fmla="*/ 2286037 w 2286036"/>
              <a:gd name="connsiteY1" fmla="*/ 2286036 h 2286039"/>
              <a:gd name="connsiteX2" fmla="*/ 0 w 2286036"/>
              <a:gd name="connsiteY2" fmla="*/ 2286039 h 2286039"/>
              <a:gd name="connsiteX3" fmla="*/ 2286033 w 2286036"/>
              <a:gd name="connsiteY3" fmla="*/ 0 h 228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6" h="2286039">
                <a:moveTo>
                  <a:pt x="2286033" y="0"/>
                </a:moveTo>
                <a:lnTo>
                  <a:pt x="2286037" y="2286036"/>
                </a:lnTo>
                <a:lnTo>
                  <a:pt x="0" y="2286039"/>
                </a:lnTo>
                <a:lnTo>
                  <a:pt x="2286033" y="0"/>
                </a:ln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28156B-733A-E015-B005-B2352FABC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1884"/>
            <a:ext cx="914400" cy="485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769654-84DF-F3A4-AA96-CF3AB34A9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ijdelijke aanduiding voor tekst 26">
            <a:extLst>
              <a:ext uri="{FF2B5EF4-FFF2-40B4-BE49-F238E27FC236}">
                <a16:creationId xmlns:a16="http://schemas.microsoft.com/office/drawing/2014/main" id="{B0AC4634-2567-5C02-64AA-03E99D2757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4F83EB-068C-DEF0-6261-68679FF0E8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Name</a:t>
            </a:r>
            <a:endParaRPr lang="en-BE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2FC02C50-EA58-B185-F07D-13121035B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D1E4F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 dirty="0"/>
          </a:p>
        </p:txBody>
      </p:sp>
      <p:sp>
        <p:nvSpPr>
          <p:cNvPr id="11" name="Picture Placeholder 342">
            <a:extLst>
              <a:ext uri="{FF2B5EF4-FFF2-40B4-BE49-F238E27FC236}">
                <a16:creationId xmlns:a16="http://schemas.microsoft.com/office/drawing/2014/main" id="{1C69DBB6-CB01-17DC-A53A-3AD090FDE7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268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52EB2AD-0448-9FA2-2FA3-F449EC1693EF}"/>
              </a:ext>
            </a:extLst>
          </p:cNvPr>
          <p:cNvSpPr/>
          <p:nvPr/>
        </p:nvSpPr>
        <p:spPr>
          <a:xfrm rot="13500000">
            <a:off x="7955931" y="3763779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C85976D-EE45-AE2D-287E-345B5F157F96}"/>
              </a:ext>
            </a:extLst>
          </p:cNvPr>
          <p:cNvSpPr/>
          <p:nvPr/>
        </p:nvSpPr>
        <p:spPr>
          <a:xfrm>
            <a:off x="7621148" y="2286742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68398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CB21A53-6FB1-525B-E4F0-F59E8EDA975E}"/>
              </a:ext>
            </a:extLst>
          </p:cNvPr>
          <p:cNvSpPr/>
          <p:nvPr/>
        </p:nvSpPr>
        <p:spPr>
          <a:xfrm>
            <a:off x="7621148" y="0"/>
            <a:ext cx="2286025" cy="2286025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835CE72-ED67-FFB3-4AF2-B219E802D267}"/>
              </a:ext>
            </a:extLst>
          </p:cNvPr>
          <p:cNvSpPr/>
          <p:nvPr/>
        </p:nvSpPr>
        <p:spPr>
          <a:xfrm>
            <a:off x="9907174" y="4571739"/>
            <a:ext cx="2286025" cy="1143013"/>
          </a:xfrm>
          <a:custGeom>
            <a:avLst/>
            <a:gdLst>
              <a:gd name="connsiteX0" fmla="*/ 2286026 w 2286025"/>
              <a:gd name="connsiteY0" fmla="*/ 1143012 h 1143013"/>
              <a:gd name="connsiteX1" fmla="*/ 0 w 2286025"/>
              <a:gd name="connsiteY1" fmla="*/ 1143014 h 1143013"/>
              <a:gd name="connsiteX2" fmla="*/ 1143012 w 2286025"/>
              <a:gd name="connsiteY2" fmla="*/ 0 h 1143013"/>
              <a:gd name="connsiteX3" fmla="*/ 2286026 w 2286025"/>
              <a:gd name="connsiteY3" fmla="*/ 114301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2"/>
                </a:moveTo>
                <a:lnTo>
                  <a:pt x="0" y="1143014"/>
                </a:lnTo>
                <a:cubicBezTo>
                  <a:pt x="-1" y="511785"/>
                  <a:pt x="511783" y="0"/>
                  <a:pt x="1143012" y="0"/>
                </a:cubicBezTo>
                <a:cubicBezTo>
                  <a:pt x="1774241" y="0"/>
                  <a:pt x="2286026" y="511783"/>
                  <a:pt x="2286026" y="1143012"/>
                </a:cubicBez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0FB8D35-F14F-4A1B-A129-BCD790B43475}"/>
              </a:ext>
            </a:extLst>
          </p:cNvPr>
          <p:cNvSpPr/>
          <p:nvPr/>
        </p:nvSpPr>
        <p:spPr>
          <a:xfrm>
            <a:off x="9907174" y="1142451"/>
            <a:ext cx="2286025" cy="1143013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DC9D5A06-4B5F-5150-061F-8455585C64F0}"/>
              </a:ext>
            </a:extLst>
          </p:cNvPr>
          <p:cNvSpPr/>
          <p:nvPr/>
        </p:nvSpPr>
        <p:spPr>
          <a:xfrm>
            <a:off x="9907168" y="2285706"/>
            <a:ext cx="2286036" cy="2286039"/>
          </a:xfrm>
          <a:custGeom>
            <a:avLst/>
            <a:gdLst>
              <a:gd name="connsiteX0" fmla="*/ 2286033 w 2286036"/>
              <a:gd name="connsiteY0" fmla="*/ 0 h 2286039"/>
              <a:gd name="connsiteX1" fmla="*/ 2286037 w 2286036"/>
              <a:gd name="connsiteY1" fmla="*/ 2286036 h 2286039"/>
              <a:gd name="connsiteX2" fmla="*/ 0 w 2286036"/>
              <a:gd name="connsiteY2" fmla="*/ 2286039 h 2286039"/>
              <a:gd name="connsiteX3" fmla="*/ 2286033 w 2286036"/>
              <a:gd name="connsiteY3" fmla="*/ 0 h 228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6" h="2286039">
                <a:moveTo>
                  <a:pt x="2286033" y="0"/>
                </a:moveTo>
                <a:lnTo>
                  <a:pt x="2286037" y="2286036"/>
                </a:lnTo>
                <a:lnTo>
                  <a:pt x="0" y="2286039"/>
                </a:lnTo>
                <a:lnTo>
                  <a:pt x="2286033" y="0"/>
                </a:ln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28156B-733A-E015-B005-B2352FABC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1884"/>
            <a:ext cx="914400" cy="485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769654-84DF-F3A4-AA96-CF3AB34A9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ijdelijke aanduiding voor tekst 26">
            <a:extLst>
              <a:ext uri="{FF2B5EF4-FFF2-40B4-BE49-F238E27FC236}">
                <a16:creationId xmlns:a16="http://schemas.microsoft.com/office/drawing/2014/main" id="{B0AC4634-2567-5C02-64AA-03E99D2757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4F83EB-068C-DEF0-6261-68679FF0E8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Name</a:t>
            </a:r>
            <a:endParaRPr lang="en-BE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2FC02C50-EA58-B185-F07D-13121035B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D1E4F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 dirty="0"/>
          </a:p>
        </p:txBody>
      </p:sp>
      <p:sp>
        <p:nvSpPr>
          <p:cNvPr id="11" name="Picture Placeholder 342">
            <a:extLst>
              <a:ext uri="{FF2B5EF4-FFF2-40B4-BE49-F238E27FC236}">
                <a16:creationId xmlns:a16="http://schemas.microsoft.com/office/drawing/2014/main" id="{1C69DBB6-CB01-17DC-A53A-3AD090FDE7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596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12-11-2025</a:t>
            </a:fld>
            <a:endParaRPr lang="nl-NL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2191244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2191244" cy="6858000"/>
          </a:xfrm>
        </p:spPr>
        <p:txBody>
          <a:bodyPr/>
          <a:lstStyle>
            <a:lvl1pPr marL="6027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195587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12/11/2025</a:t>
            </a:fld>
            <a:endParaRPr lang="nl-B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105117" y="964630"/>
            <a:ext cx="4429958" cy="4568906"/>
          </a:xfrm>
        </p:spPr>
        <p:txBody>
          <a:bodyPr/>
          <a:lstStyle>
            <a:lvl1pPr marL="6027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‹#›</a:t>
            </a:fld>
            <a:endParaRPr lang="nl-BE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725" y="839787"/>
            <a:ext cx="5936144" cy="4708125"/>
          </a:xfrm>
        </p:spPr>
        <p:txBody>
          <a:bodyPr/>
          <a:lstStyle>
            <a:lvl1pPr defTabSz="32145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321457">
              <a:lnSpc>
                <a:spcPct val="120000"/>
              </a:lnSpc>
              <a:defRPr/>
            </a:lvl3pPr>
            <a:lvl4pPr defTabSz="321457">
              <a:lnSpc>
                <a:spcPct val="120000"/>
              </a:lnSpc>
              <a:defRPr/>
            </a:lvl4pPr>
            <a:lvl5pPr defTabSz="32145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74790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AE88-3FEC-89FE-0362-66D96E3C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628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FC3B-9EC7-1340-524C-DF707D0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63CE-2897-9F64-A5C3-02628C0464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rgbClr val="FFFFFF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rgbClr val="FFFFFF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5354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D526F1-EF5F-C379-28A4-1F3EFEFE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575569-F224-9A43-172D-0BE738F351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923B97E-728A-EA5A-6DBA-70537DEB04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34" y="0"/>
            <a:ext cx="5780865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1685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3648548-5641-5B2A-5101-3E3091B69A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164" y="0"/>
            <a:ext cx="5780865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96D5B0-A0D8-8702-A825-BF683D4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622AC-9F46-7666-8A37-571374A59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3097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96D5B0-A0D8-8702-A825-BF683D4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C622AC-9F46-7666-8A37-571374A590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6301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rgbClr val="D1E4F7"/>
              </a:buClr>
              <a:defRPr sz="2800">
                <a:solidFill>
                  <a:schemeClr val="bg1"/>
                </a:solidFill>
              </a:defRPr>
            </a:lvl3pPr>
            <a:lvl4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D1E4F7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7A5706-976A-D89B-951F-6A97BA5FAEF2}"/>
              </a:ext>
            </a:extLst>
          </p:cNvPr>
          <p:cNvSpPr/>
          <p:nvPr userDrawn="1"/>
        </p:nvSpPr>
        <p:spPr>
          <a:xfrm>
            <a:off x="0" y="0"/>
            <a:ext cx="5775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673E151-F661-602B-4DB9-9213B6E4C2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15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fu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8847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fu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9DE4-34A8-6015-30D9-04F6F47C0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984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ctures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79E433C-0540-F01E-B1B4-534F584EE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000" y="288000"/>
            <a:ext cx="914400" cy="4857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3ABB36-7C9E-22B4-A8FC-4A2D4C716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ijdelijke aanduiding voor tekst 26">
            <a:extLst>
              <a:ext uri="{FF2B5EF4-FFF2-40B4-BE49-F238E27FC236}">
                <a16:creationId xmlns:a16="http://schemas.microsoft.com/office/drawing/2014/main" id="{E0A99706-3A4D-14BA-CB6B-7149017AF1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093B80-5D4D-CA33-D2C4-4596A0F54E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Name</a:t>
            </a:r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9F916-8174-248E-3A91-979A8C17C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EB486D-771C-5C25-821B-1B997BC7FCDE}"/>
              </a:ext>
            </a:extLst>
          </p:cNvPr>
          <p:cNvGrpSpPr/>
          <p:nvPr userDrawn="1"/>
        </p:nvGrpSpPr>
        <p:grpSpPr>
          <a:xfrm>
            <a:off x="7619950" y="9236"/>
            <a:ext cx="4572050" cy="6857999"/>
            <a:chOff x="3577077" y="-168237"/>
            <a:chExt cx="4572050" cy="6857999"/>
          </a:xfrm>
          <a:solidFill>
            <a:srgbClr val="D1E4F7"/>
          </a:solidFill>
        </p:grpSpPr>
        <p:sp>
          <p:nvSpPr>
            <p:cNvPr id="8" name="Vrije vorm: vorm 15">
              <a:extLst>
                <a:ext uri="{FF2B5EF4-FFF2-40B4-BE49-F238E27FC236}">
                  <a16:creationId xmlns:a16="http://schemas.microsoft.com/office/drawing/2014/main" id="{C042B0B8-8B53-2B38-1FAF-C474E63108E7}"/>
                </a:ext>
              </a:extLst>
            </p:cNvPr>
            <p:cNvSpPr/>
            <p:nvPr userDrawn="1"/>
          </p:nvSpPr>
          <p:spPr>
            <a:xfrm>
              <a:off x="5863102" y="4403737"/>
              <a:ext cx="2286025" cy="2286025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9" name="Vrije vorm: vorm 16">
              <a:extLst>
                <a:ext uri="{FF2B5EF4-FFF2-40B4-BE49-F238E27FC236}">
                  <a16:creationId xmlns:a16="http://schemas.microsoft.com/office/drawing/2014/main" id="{2C5B0466-C57A-E7EC-CA5D-B38C5C776D9F}"/>
                </a:ext>
              </a:extLst>
            </p:cNvPr>
            <p:cNvSpPr/>
            <p:nvPr userDrawn="1"/>
          </p:nvSpPr>
          <p:spPr>
            <a:xfrm rot="2700000">
              <a:off x="6197884" y="2452571"/>
              <a:ext cx="1616456" cy="1616456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7">
              <a:extLst>
                <a:ext uri="{FF2B5EF4-FFF2-40B4-BE49-F238E27FC236}">
                  <a16:creationId xmlns:a16="http://schemas.microsoft.com/office/drawing/2014/main" id="{CCD5D24D-0DA2-3139-BE82-A4A4F7D4CD99}"/>
                </a:ext>
              </a:extLst>
            </p:cNvPr>
            <p:cNvSpPr/>
            <p:nvPr userDrawn="1"/>
          </p:nvSpPr>
          <p:spPr>
            <a:xfrm>
              <a:off x="3577077" y="211747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12" name="Vrije vorm: vorm 18">
              <a:extLst>
                <a:ext uri="{FF2B5EF4-FFF2-40B4-BE49-F238E27FC236}">
                  <a16:creationId xmlns:a16="http://schemas.microsoft.com/office/drawing/2014/main" id="{A8A35A09-C43E-D801-AE38-5EDA278067AA}"/>
                </a:ext>
              </a:extLst>
            </p:cNvPr>
            <p:cNvSpPr/>
            <p:nvPr userDrawn="1"/>
          </p:nvSpPr>
          <p:spPr>
            <a:xfrm>
              <a:off x="3577077" y="-168237"/>
              <a:ext cx="2286025" cy="2286025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20">
              <a:extLst>
                <a:ext uri="{FF2B5EF4-FFF2-40B4-BE49-F238E27FC236}">
                  <a16:creationId xmlns:a16="http://schemas.microsoft.com/office/drawing/2014/main" id="{8D7284FD-E1FE-0409-EA34-0347610ED3E4}"/>
                </a:ext>
              </a:extLst>
            </p:cNvPr>
            <p:cNvSpPr/>
            <p:nvPr userDrawn="1"/>
          </p:nvSpPr>
          <p:spPr>
            <a:xfrm>
              <a:off x="3577077" y="4403509"/>
              <a:ext cx="2286024" cy="1143012"/>
            </a:xfrm>
            <a:custGeom>
              <a:avLst/>
              <a:gdLst>
                <a:gd name="connsiteX0" fmla="*/ 2286025 w 2286024"/>
                <a:gd name="connsiteY0" fmla="*/ 1143012 h 1143012"/>
                <a:gd name="connsiteX1" fmla="*/ 0 w 2286024"/>
                <a:gd name="connsiteY1" fmla="*/ 1143012 h 1143012"/>
                <a:gd name="connsiteX2" fmla="*/ 1143012 w 2286024"/>
                <a:gd name="connsiteY2" fmla="*/ 0 h 1143012"/>
                <a:gd name="connsiteX3" fmla="*/ 2286025 w 2286024"/>
                <a:gd name="connsiteY3" fmla="*/ 1143012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4" h="1143012">
                  <a:moveTo>
                    <a:pt x="2286025" y="1143012"/>
                  </a:moveTo>
                  <a:lnTo>
                    <a:pt x="0" y="1143012"/>
                  </a:lnTo>
                  <a:cubicBezTo>
                    <a:pt x="0" y="511772"/>
                    <a:pt x="511784" y="0"/>
                    <a:pt x="1143012" y="0"/>
                  </a:cubicBezTo>
                  <a:cubicBezTo>
                    <a:pt x="1774241" y="0"/>
                    <a:pt x="2286025" y="511772"/>
                    <a:pt x="2286025" y="11430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21">
              <a:extLst>
                <a:ext uri="{FF2B5EF4-FFF2-40B4-BE49-F238E27FC236}">
                  <a16:creationId xmlns:a16="http://schemas.microsoft.com/office/drawing/2014/main" id="{038B6A0A-7A61-5921-5A70-7C557AE57B1D}"/>
                </a:ext>
              </a:extLst>
            </p:cNvPr>
            <p:cNvSpPr/>
            <p:nvPr userDrawn="1"/>
          </p:nvSpPr>
          <p:spPr>
            <a:xfrm>
              <a:off x="5863102" y="974214"/>
              <a:ext cx="2286025" cy="1143015"/>
            </a:xfrm>
            <a:custGeom>
              <a:avLst/>
              <a:gdLst>
                <a:gd name="connsiteX0" fmla="*/ 0 w 2286025"/>
                <a:gd name="connsiteY0" fmla="*/ 1143015 h 1143015"/>
                <a:gd name="connsiteX1" fmla="*/ 2286026 w 2286025"/>
                <a:gd name="connsiteY1" fmla="*/ 1143015 h 1143015"/>
                <a:gd name="connsiteX2" fmla="*/ 1143013 w 2286025"/>
                <a:gd name="connsiteY2" fmla="*/ 0 h 1143015"/>
                <a:gd name="connsiteX3" fmla="*/ 0 w 2286025"/>
                <a:gd name="connsiteY3" fmla="*/ 1143015 h 114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5">
                  <a:moveTo>
                    <a:pt x="0" y="1143015"/>
                  </a:moveTo>
                  <a:lnTo>
                    <a:pt x="2286026" y="1143015"/>
                  </a:lnTo>
                  <a:lnTo>
                    <a:pt x="1143013" y="0"/>
                  </a:lnTo>
                  <a:lnTo>
                    <a:pt x="0" y="114301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6E6DB-E106-7715-009C-A38370FB6D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15356" y="2289157"/>
            <a:ext cx="2286000" cy="2286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2308350-1190-C8AD-4EE4-BFF0510A64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01356" y="4590195"/>
            <a:ext cx="2286000" cy="22860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7A2888C-1ADC-4683-2DB8-9A8A33210E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1356" y="2283332"/>
            <a:ext cx="2286000" cy="2286000"/>
          </a:xfrm>
          <a:prstGeom prst="diamond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366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37D8072-9EE3-917B-7F33-372174E2B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6" cy="4857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35E4C5-AED2-E9A8-7D65-14800B632E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7" y="2299097"/>
            <a:ext cx="5491121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CF1C14-D13B-9574-C8BD-CA3AF6086669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rgbClr val="617F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2FA6B88-2EA8-B1CD-1B6F-84AFBEAAB3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A0560F-A4B9-6D60-DA89-678D8AA3B9FC}"/>
              </a:ext>
            </a:extLst>
          </p:cNvPr>
          <p:cNvGrpSpPr/>
          <p:nvPr userDrawn="1"/>
        </p:nvGrpSpPr>
        <p:grpSpPr>
          <a:xfrm>
            <a:off x="6505909" y="9229"/>
            <a:ext cx="5688622" cy="6861839"/>
            <a:chOff x="6476020" y="-8"/>
            <a:chExt cx="5718513" cy="6897894"/>
          </a:xfrm>
        </p:grpSpPr>
        <p:sp>
          <p:nvSpPr>
            <p:cNvPr id="13" name="Vrije vorm: vorm 9">
              <a:extLst>
                <a:ext uri="{FF2B5EF4-FFF2-40B4-BE49-F238E27FC236}">
                  <a16:creationId xmlns:a16="http://schemas.microsoft.com/office/drawing/2014/main" id="{9D7D31D0-E3AC-9AED-7DFC-600F0A869084}"/>
                </a:ext>
              </a:extLst>
            </p:cNvPr>
            <p:cNvSpPr/>
            <p:nvPr userDrawn="1"/>
          </p:nvSpPr>
          <p:spPr>
            <a:xfrm flipH="1">
              <a:off x="6476020" y="4608573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18">
              <a:extLst>
                <a:ext uri="{FF2B5EF4-FFF2-40B4-BE49-F238E27FC236}">
                  <a16:creationId xmlns:a16="http://schemas.microsoft.com/office/drawing/2014/main" id="{F5FCDA4F-39E8-1B34-6039-23A6929D29CF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1">
              <a:extLst>
                <a:ext uri="{FF2B5EF4-FFF2-40B4-BE49-F238E27FC236}">
                  <a16:creationId xmlns:a16="http://schemas.microsoft.com/office/drawing/2014/main" id="{BBDB3D9B-C250-7032-0ACC-7C5B8B0FAD88}"/>
                </a:ext>
              </a:extLst>
            </p:cNvPr>
            <p:cNvSpPr/>
            <p:nvPr/>
          </p:nvSpPr>
          <p:spPr>
            <a:xfrm>
              <a:off x="8765334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Vrije vorm: vorm 16">
              <a:extLst>
                <a:ext uri="{FF2B5EF4-FFF2-40B4-BE49-F238E27FC236}">
                  <a16:creationId xmlns:a16="http://schemas.microsoft.com/office/drawing/2014/main" id="{F7A11193-8342-CC7D-4893-9DA72119E1F8}"/>
                </a:ext>
              </a:extLst>
            </p:cNvPr>
            <p:cNvSpPr/>
            <p:nvPr userDrawn="1"/>
          </p:nvSpPr>
          <p:spPr>
            <a:xfrm rot="18900000" flipH="1">
              <a:off x="7939042" y="32544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7">
              <a:extLst>
                <a:ext uri="{FF2B5EF4-FFF2-40B4-BE49-F238E27FC236}">
                  <a16:creationId xmlns:a16="http://schemas.microsoft.com/office/drawing/2014/main" id="{A3F6D955-1692-3320-C7CD-A1960CC43330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20" name="Vrije vorm: vorm 18">
              <a:extLst>
                <a:ext uri="{FF2B5EF4-FFF2-40B4-BE49-F238E27FC236}">
                  <a16:creationId xmlns:a16="http://schemas.microsoft.com/office/drawing/2014/main" id="{23AF75C3-7660-CDC9-64BF-2397504B838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195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A604E13-2276-D5DE-3D58-6EFB8E3967FB}"/>
              </a:ext>
            </a:extLst>
          </p:cNvPr>
          <p:cNvSpPr/>
          <p:nvPr/>
        </p:nvSpPr>
        <p:spPr>
          <a:xfrm>
            <a:off x="9907168" y="4571974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50B16225-2A86-355A-C1EF-3C85ECF0C92D}"/>
              </a:ext>
            </a:extLst>
          </p:cNvPr>
          <p:cNvSpPr/>
          <p:nvPr/>
        </p:nvSpPr>
        <p:spPr>
          <a:xfrm rot="2700000">
            <a:off x="10241950" y="2620808"/>
            <a:ext cx="1616456" cy="1616456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5FAC88EB-12CC-AF74-3DA4-9849EEE0EF7A}"/>
              </a:ext>
            </a:extLst>
          </p:cNvPr>
          <p:cNvSpPr/>
          <p:nvPr/>
        </p:nvSpPr>
        <p:spPr>
          <a:xfrm>
            <a:off x="7621143" y="2285707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932E4208-D2A2-676D-678E-A1239FD82EAD}"/>
              </a:ext>
            </a:extLst>
          </p:cNvPr>
          <p:cNvSpPr/>
          <p:nvPr/>
        </p:nvSpPr>
        <p:spPr>
          <a:xfrm>
            <a:off x="7621143" y="0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D8982F97-2479-6D1B-B7A0-953536834A38}"/>
              </a:ext>
            </a:extLst>
          </p:cNvPr>
          <p:cNvSpPr/>
          <p:nvPr/>
        </p:nvSpPr>
        <p:spPr>
          <a:xfrm>
            <a:off x="7621143" y="4571746"/>
            <a:ext cx="2286024" cy="1143012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2D793A6-2CFD-8B8D-9624-10E6E7FB2A1D}"/>
              </a:ext>
            </a:extLst>
          </p:cNvPr>
          <p:cNvSpPr/>
          <p:nvPr/>
        </p:nvSpPr>
        <p:spPr>
          <a:xfrm>
            <a:off x="9907168" y="1142451"/>
            <a:ext cx="2286025" cy="1143015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CC6DF8-10D5-107D-4D76-E2F385D50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5" y="288000"/>
            <a:ext cx="914400" cy="485775"/>
          </a:xfrm>
          <a:prstGeom prst="rect">
            <a:avLst/>
          </a:prstGeom>
        </p:spPr>
      </p:pic>
      <p:sp>
        <p:nvSpPr>
          <p:cNvPr id="2" name="Picture Placeholder 342">
            <a:extLst>
              <a:ext uri="{FF2B5EF4-FFF2-40B4-BE49-F238E27FC236}">
                <a16:creationId xmlns:a16="http://schemas.microsoft.com/office/drawing/2014/main" id="{82DA0CE5-4C38-A013-901C-FB99DB1B1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3429" y="0"/>
            <a:ext cx="48985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7B48C2-E188-B2EB-7A42-59DE727DD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19594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1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ijdelijke aanduiding voor tekst 26">
            <a:extLst>
              <a:ext uri="{FF2B5EF4-FFF2-40B4-BE49-F238E27FC236}">
                <a16:creationId xmlns:a16="http://schemas.microsoft.com/office/drawing/2014/main" id="{8756094A-B02C-E5C7-59A4-7F504D59D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189582"/>
            <a:ext cx="5616000" cy="3865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AD12AD0-8108-1393-BC16-265984DF97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163" y="5035550"/>
            <a:ext cx="5616575" cy="969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 dirty="0"/>
              <a:t>Name</a:t>
            </a:r>
            <a:endParaRPr lang="en-B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98F02-C1F0-0EA5-9258-075410C76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4267200"/>
            <a:ext cx="5616742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974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1. Click to edit chapter title</a:t>
            </a:r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 userDrawn="1"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798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ep 39">
            <a:extLst>
              <a:ext uri="{FF2B5EF4-FFF2-40B4-BE49-F238E27FC236}">
                <a16:creationId xmlns:a16="http://schemas.microsoft.com/office/drawing/2014/main" id="{CEECD2BF-9A47-1D71-56C2-A9741D6E7672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52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66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end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92E722-A1F2-E192-63DB-1754A87E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EEB7A8C9-A0CF-CA2C-72EC-3DAFC8609B0F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99869FA-D253-8BB4-38AA-1B852323535C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C35772DD-53DE-CFEB-1FAC-4D509FC0FA36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EBF7AA89-4192-DE80-15A1-6176A69496A6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CA819EA-8739-A14D-2D18-5C32F4FF0FED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F369B62F-76FA-B585-4EB8-4F2B669BB002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E54444B7-1442-E4D6-0F66-19D1AF25DD78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B9542184-1726-825C-0E63-9970ACBF8780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338163DE-406C-D74C-77C8-EB0938CE5415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D4AA38CC-0CF1-283A-A334-0A47D8A86A74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9" name="Vrije vorm: vorm 38">
              <a:extLst>
                <a:ext uri="{FF2B5EF4-FFF2-40B4-BE49-F238E27FC236}">
                  <a16:creationId xmlns:a16="http://schemas.microsoft.com/office/drawing/2014/main" id="{A9CE4EB0-A0FC-4DF3-14C1-33C6C336355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5721DBB0-BD72-473D-5AEA-59403DC4F6B8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04672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en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br>
              <a:rPr lang="nl-NL"/>
            </a:br>
            <a:r>
              <a:rPr lang="nl-NL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D344F64-DFA3-C8F2-98AA-971E78FA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9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03BE2AEF-851A-5CD3-F0D8-384DEFC40B29}"/>
              </a:ext>
            </a:extLst>
          </p:cNvPr>
          <p:cNvGrpSpPr/>
          <p:nvPr userDrawn="1"/>
        </p:nvGrpSpPr>
        <p:grpSpPr>
          <a:xfrm>
            <a:off x="7727993" y="852615"/>
            <a:ext cx="1157989" cy="1157751"/>
            <a:chOff x="6246746" y="852615"/>
            <a:chExt cx="1157989" cy="115775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70A9F6-178A-6C40-AAE5-A0127F8A31B1}"/>
                </a:ext>
              </a:extLst>
            </p:cNvPr>
            <p:cNvSpPr/>
            <p:nvPr/>
          </p:nvSpPr>
          <p:spPr>
            <a:xfrm>
              <a:off x="6246984" y="852615"/>
              <a:ext cx="1157751" cy="1157751"/>
            </a:xfrm>
            <a:prstGeom prst="rect">
              <a:avLst/>
            </a:prstGeom>
            <a:solidFill>
              <a:srgbClr val="E82E4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69B011D-1DEE-E404-69B6-5C75F07D3FD4}"/>
                </a:ext>
              </a:extLst>
            </p:cNvPr>
            <p:cNvSpPr txBox="1"/>
            <p:nvPr/>
          </p:nvSpPr>
          <p:spPr>
            <a:xfrm>
              <a:off x="6246746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Cherry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E83050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232, 48, 80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6A635A-AB98-F359-EA06-A2380BC0242E}"/>
              </a:ext>
            </a:extLst>
          </p:cNvPr>
          <p:cNvGrpSpPr/>
          <p:nvPr userDrawn="1"/>
        </p:nvGrpSpPr>
        <p:grpSpPr>
          <a:xfrm>
            <a:off x="10675254" y="852615"/>
            <a:ext cx="1157752" cy="1157751"/>
            <a:chOff x="7724864" y="852615"/>
            <a:chExt cx="1157752" cy="1157751"/>
          </a:xfrm>
          <a:solidFill>
            <a:srgbClr val="FBB60C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AD41EB8-BB22-9019-2DCB-E7053829C9D6}"/>
                </a:ext>
              </a:extLst>
            </p:cNvPr>
            <p:cNvSpPr/>
            <p:nvPr/>
          </p:nvSpPr>
          <p:spPr>
            <a:xfrm>
              <a:off x="772486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4C0BA3-E1D1-F65F-323E-E2D6C8EA0E22}"/>
                </a:ext>
              </a:extLst>
            </p:cNvPr>
            <p:cNvSpPr txBox="1"/>
            <p:nvPr/>
          </p:nvSpPr>
          <p:spPr>
            <a:xfrm>
              <a:off x="7724864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Yellow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F9B418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249, 180, 24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EE28DA9-FFD3-5316-B8C4-D36BC8A98B8B}"/>
              </a:ext>
            </a:extLst>
          </p:cNvPr>
          <p:cNvGrpSpPr/>
          <p:nvPr userDrawn="1"/>
        </p:nvGrpSpPr>
        <p:grpSpPr>
          <a:xfrm>
            <a:off x="9183274" y="852615"/>
            <a:ext cx="1166884" cy="1157751"/>
            <a:chOff x="9193612" y="852615"/>
            <a:chExt cx="1166884" cy="1157751"/>
          </a:xfrm>
          <a:solidFill>
            <a:srgbClr val="00A042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79EC7CD-6613-125B-C862-21D21C87A887}"/>
                </a:ext>
              </a:extLst>
            </p:cNvPr>
            <p:cNvSpPr/>
            <p:nvPr/>
          </p:nvSpPr>
          <p:spPr>
            <a:xfrm>
              <a:off x="9202745" y="852615"/>
              <a:ext cx="1157751" cy="1157751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69E9D-9166-F09A-AD4D-1DF929FCBAA5}"/>
                </a:ext>
              </a:extLst>
            </p:cNvPr>
            <p:cNvSpPr txBox="1"/>
            <p:nvPr/>
          </p:nvSpPr>
          <p:spPr>
            <a:xfrm>
              <a:off x="9193612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Green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00A14A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0, 161, 74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DC910A6-D2E5-6526-DF78-89680E712716}"/>
              </a:ext>
            </a:extLst>
          </p:cNvPr>
          <p:cNvGrpSpPr/>
          <p:nvPr userDrawn="1"/>
        </p:nvGrpSpPr>
        <p:grpSpPr>
          <a:xfrm>
            <a:off x="6240609" y="852615"/>
            <a:ext cx="1180805" cy="1157751"/>
            <a:chOff x="10657810" y="852615"/>
            <a:chExt cx="1180805" cy="115775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24B9CE7-3F0A-81EA-6575-92A32D3C5360}"/>
                </a:ext>
              </a:extLst>
            </p:cNvPr>
            <p:cNvSpPr/>
            <p:nvPr/>
          </p:nvSpPr>
          <p:spPr>
            <a:xfrm>
              <a:off x="10680864" y="852615"/>
              <a:ext cx="1157751" cy="1157751"/>
            </a:xfrm>
            <a:prstGeom prst="rect">
              <a:avLst/>
            </a:prstGeom>
            <a:solidFill>
              <a:srgbClr val="123F9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370FBF5-3D21-CCF2-0900-68911790F7B3}"/>
                </a:ext>
              </a:extLst>
            </p:cNvPr>
            <p:cNvSpPr txBox="1"/>
            <p:nvPr/>
          </p:nvSpPr>
          <p:spPr>
            <a:xfrm>
              <a:off x="10657810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1F448F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31, 68, 143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7A4AD49-940C-1CE8-4A79-3ED82C54DD37}"/>
              </a:ext>
            </a:extLst>
          </p:cNvPr>
          <p:cNvGrpSpPr/>
          <p:nvPr userDrawn="1"/>
        </p:nvGrpSpPr>
        <p:grpSpPr>
          <a:xfrm>
            <a:off x="7727993" y="2290431"/>
            <a:ext cx="1157989" cy="1157751"/>
            <a:chOff x="6246746" y="2290431"/>
            <a:chExt cx="1157989" cy="115775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C1F798C-CDEA-7805-0D73-0390355E879D}"/>
                </a:ext>
              </a:extLst>
            </p:cNvPr>
            <p:cNvSpPr/>
            <p:nvPr/>
          </p:nvSpPr>
          <p:spPr>
            <a:xfrm>
              <a:off x="6246984" y="2290431"/>
              <a:ext cx="1157751" cy="1157751"/>
            </a:xfrm>
            <a:prstGeom prst="rect">
              <a:avLst/>
            </a:prstGeom>
            <a:solidFill>
              <a:srgbClr val="EC4D6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93154A9-0542-45AA-A58F-4F9D60D9556D}"/>
                </a:ext>
              </a:extLst>
            </p:cNvPr>
            <p:cNvSpPr txBox="1"/>
            <p:nvPr/>
          </p:nvSpPr>
          <p:spPr>
            <a:xfrm>
              <a:off x="6246746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EC4D6A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77, 106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DDD5F8A-9650-3E67-03E9-A44A8D246515}"/>
              </a:ext>
            </a:extLst>
          </p:cNvPr>
          <p:cNvGrpSpPr/>
          <p:nvPr userDrawn="1"/>
        </p:nvGrpSpPr>
        <p:grpSpPr>
          <a:xfrm>
            <a:off x="10675254" y="2290431"/>
            <a:ext cx="1157752" cy="1157751"/>
            <a:chOff x="7724864" y="2290431"/>
            <a:chExt cx="1157752" cy="115775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35E3A8B-32E8-80FF-2BCE-7C0B28E93AE6}"/>
                </a:ext>
              </a:extLst>
            </p:cNvPr>
            <p:cNvSpPr/>
            <p:nvPr/>
          </p:nvSpPr>
          <p:spPr>
            <a:xfrm>
              <a:off x="7724865" y="2290431"/>
              <a:ext cx="1157751" cy="1157751"/>
            </a:xfrm>
            <a:prstGeom prst="rect">
              <a:avLst/>
            </a:prstGeom>
            <a:solidFill>
              <a:srgbClr val="FCC847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6984E9C-5CF9-5204-862A-063B101D67CF}"/>
                </a:ext>
              </a:extLst>
            </p:cNvPr>
            <p:cNvSpPr txBox="1"/>
            <p:nvPr/>
          </p:nvSpPr>
          <p:spPr>
            <a:xfrm>
              <a:off x="7724864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FCC747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252, 199, 71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70E26A-C809-3B16-2B18-6695D0019F48}"/>
              </a:ext>
            </a:extLst>
          </p:cNvPr>
          <p:cNvGrpSpPr/>
          <p:nvPr userDrawn="1"/>
        </p:nvGrpSpPr>
        <p:grpSpPr>
          <a:xfrm>
            <a:off x="9183274" y="2290431"/>
            <a:ext cx="1166884" cy="1157751"/>
            <a:chOff x="9193612" y="2290431"/>
            <a:chExt cx="1166884" cy="115775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A43E915-8824-1770-C539-C04DE445F3FB}"/>
                </a:ext>
              </a:extLst>
            </p:cNvPr>
            <p:cNvSpPr/>
            <p:nvPr/>
          </p:nvSpPr>
          <p:spPr>
            <a:xfrm>
              <a:off x="9202745" y="2290431"/>
              <a:ext cx="1157751" cy="1157751"/>
            </a:xfrm>
            <a:prstGeom prst="rect">
              <a:avLst/>
            </a:prstGeom>
            <a:solidFill>
              <a:srgbClr val="24AF5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452372A-4EEA-80F2-56A1-C8111D1F1F63}"/>
                </a:ext>
              </a:extLst>
            </p:cNvPr>
            <p:cNvSpPr txBox="1"/>
            <p:nvPr/>
          </p:nvSpPr>
          <p:spPr>
            <a:xfrm>
              <a:off x="9193612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1AAF5E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26, 175, 94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3938410-BDC1-E842-2088-B9E908CD5E48}"/>
              </a:ext>
            </a:extLst>
          </p:cNvPr>
          <p:cNvGrpSpPr/>
          <p:nvPr userDrawn="1"/>
        </p:nvGrpSpPr>
        <p:grpSpPr>
          <a:xfrm>
            <a:off x="6240609" y="2290431"/>
            <a:ext cx="1180805" cy="1157751"/>
            <a:chOff x="10657810" y="2290431"/>
            <a:chExt cx="1180805" cy="115775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804E110-8C8A-F5CC-0126-00AA6436A625}"/>
                </a:ext>
              </a:extLst>
            </p:cNvPr>
            <p:cNvSpPr/>
            <p:nvPr/>
          </p:nvSpPr>
          <p:spPr>
            <a:xfrm>
              <a:off x="10680864" y="2290431"/>
              <a:ext cx="1157751" cy="1157751"/>
            </a:xfrm>
            <a:prstGeom prst="rect">
              <a:avLst/>
            </a:prstGeom>
            <a:solidFill>
              <a:srgbClr val="295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AFEC10C-8651-8819-CDB9-4534B70B6824}"/>
                </a:ext>
              </a:extLst>
            </p:cNvPr>
            <p:cNvSpPr txBox="1"/>
            <p:nvPr/>
          </p:nvSpPr>
          <p:spPr>
            <a:xfrm>
              <a:off x="10657810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24539F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36, 83, 159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009F3D-7D88-8AC0-1F3B-FB1B83D7B84E}"/>
              </a:ext>
            </a:extLst>
          </p:cNvPr>
          <p:cNvGrpSpPr/>
          <p:nvPr userDrawn="1"/>
        </p:nvGrpSpPr>
        <p:grpSpPr>
          <a:xfrm>
            <a:off x="7727993" y="3728247"/>
            <a:ext cx="1157989" cy="1157751"/>
            <a:chOff x="6246746" y="3728247"/>
            <a:chExt cx="1157989" cy="1157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8608CD-CD48-4981-82AF-6E3EC6A7B226}"/>
                </a:ext>
              </a:extLst>
            </p:cNvPr>
            <p:cNvSpPr/>
            <p:nvPr/>
          </p:nvSpPr>
          <p:spPr>
            <a:xfrm>
              <a:off x="6246984" y="3728247"/>
              <a:ext cx="1157751" cy="1157751"/>
            </a:xfrm>
            <a:prstGeom prst="rect">
              <a:avLst/>
            </a:prstGeom>
            <a:solidFill>
              <a:srgbClr val="F6AAB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CFC2645-DC48-B2F6-D1F4-B9225B822761}"/>
                </a:ext>
              </a:extLst>
            </p:cNvPr>
            <p:cNvSpPr txBox="1"/>
            <p:nvPr/>
          </p:nvSpPr>
          <p:spPr>
            <a:xfrm>
              <a:off x="6246746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F6AAB9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246, 170, 185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3049C6E-01B4-8060-D48F-D1CBD3025DBD}"/>
              </a:ext>
            </a:extLst>
          </p:cNvPr>
          <p:cNvGrpSpPr/>
          <p:nvPr userDrawn="1"/>
        </p:nvGrpSpPr>
        <p:grpSpPr>
          <a:xfrm>
            <a:off x="10675254" y="3728247"/>
            <a:ext cx="1157752" cy="1157751"/>
            <a:chOff x="7724864" y="3728247"/>
            <a:chExt cx="1157752" cy="115775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4A9CA36-CEBD-419F-9812-7C42EB7EEF98}"/>
                </a:ext>
              </a:extLst>
            </p:cNvPr>
            <p:cNvSpPr/>
            <p:nvPr/>
          </p:nvSpPr>
          <p:spPr>
            <a:xfrm>
              <a:off x="7724865" y="3728247"/>
              <a:ext cx="1157751" cy="1157751"/>
            </a:xfrm>
            <a:prstGeom prst="rect">
              <a:avLst/>
            </a:prstGeom>
            <a:solidFill>
              <a:srgbClr val="FEE29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8F0623-5C87-922A-FAD7-6772B982BDD7}"/>
                </a:ext>
              </a:extLst>
            </p:cNvPr>
            <p:cNvSpPr txBox="1"/>
            <p:nvPr/>
          </p:nvSpPr>
          <p:spPr>
            <a:xfrm>
              <a:off x="7724864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FCE39B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227, 155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E2E373A-6727-2E08-B8F3-4E59CEBAEE00}"/>
              </a:ext>
            </a:extLst>
          </p:cNvPr>
          <p:cNvGrpSpPr/>
          <p:nvPr userDrawn="1"/>
        </p:nvGrpSpPr>
        <p:grpSpPr>
          <a:xfrm>
            <a:off x="9183274" y="3728247"/>
            <a:ext cx="1166884" cy="1157751"/>
            <a:chOff x="9193612" y="3728247"/>
            <a:chExt cx="1166884" cy="115775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7908CCF-3634-5E7C-E71E-66D89FE904FD}"/>
                </a:ext>
              </a:extLst>
            </p:cNvPr>
            <p:cNvSpPr/>
            <p:nvPr/>
          </p:nvSpPr>
          <p:spPr>
            <a:xfrm>
              <a:off x="9202745" y="3728247"/>
              <a:ext cx="1157751" cy="1157751"/>
            </a:xfrm>
            <a:prstGeom prst="rect">
              <a:avLst/>
            </a:prstGeom>
            <a:solidFill>
              <a:srgbClr val="9AD9B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85EC48-9AA9-4CBF-A780-980B25308F32}"/>
                </a:ext>
              </a:extLst>
            </p:cNvPr>
            <p:cNvSpPr txBox="1"/>
            <p:nvPr/>
          </p:nvSpPr>
          <p:spPr>
            <a:xfrm>
              <a:off x="9193612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9BD3B3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155, 211, 179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869230E-2142-F51D-0FD0-64A78B69E64B}"/>
              </a:ext>
            </a:extLst>
          </p:cNvPr>
          <p:cNvGrpSpPr/>
          <p:nvPr userDrawn="1"/>
        </p:nvGrpSpPr>
        <p:grpSpPr>
          <a:xfrm>
            <a:off x="6240609" y="3728247"/>
            <a:ext cx="1180805" cy="1157751"/>
            <a:chOff x="10657810" y="3728247"/>
            <a:chExt cx="1180805" cy="1157751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1B82D66-E377-EBDA-E8B9-F5C832CD7F6B}"/>
                </a:ext>
              </a:extLst>
            </p:cNvPr>
            <p:cNvSpPr/>
            <p:nvPr/>
          </p:nvSpPr>
          <p:spPr>
            <a:xfrm>
              <a:off x="10680864" y="3728247"/>
              <a:ext cx="1157751" cy="1157751"/>
            </a:xfrm>
            <a:prstGeom prst="rect">
              <a:avLst/>
            </a:prstGeom>
            <a:solidFill>
              <a:srgbClr val="A0B2D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CBB728-3951-5C1C-62F5-26C1AE97F0C0}"/>
                </a:ext>
              </a:extLst>
            </p:cNvPr>
            <p:cNvSpPr txBox="1"/>
            <p:nvPr/>
          </p:nvSpPr>
          <p:spPr>
            <a:xfrm>
              <a:off x="10657810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A1B2D5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161, 178, 213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3DB28C-ABC4-2C05-2DAE-6A29628DFCC3}"/>
              </a:ext>
            </a:extLst>
          </p:cNvPr>
          <p:cNvGrpSpPr/>
          <p:nvPr userDrawn="1"/>
        </p:nvGrpSpPr>
        <p:grpSpPr>
          <a:xfrm>
            <a:off x="7727993" y="5166063"/>
            <a:ext cx="1157989" cy="1157751"/>
            <a:chOff x="6246746" y="5166063"/>
            <a:chExt cx="1157989" cy="115775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B0CDA3E-5E9E-055D-CAC4-8B4ED630879B}"/>
                </a:ext>
              </a:extLst>
            </p:cNvPr>
            <p:cNvSpPr/>
            <p:nvPr/>
          </p:nvSpPr>
          <p:spPr>
            <a:xfrm>
              <a:off x="6246984" y="5166063"/>
              <a:ext cx="1157751" cy="1157751"/>
            </a:xfrm>
            <a:prstGeom prst="rect">
              <a:avLst/>
            </a:prstGeom>
            <a:solidFill>
              <a:srgbClr val="FDE3E6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33C72BC-C7BF-6DC4-74A6-01E3A6C05957}"/>
                </a:ext>
              </a:extLst>
            </p:cNvPr>
            <p:cNvSpPr txBox="1"/>
            <p:nvPr/>
          </p:nvSpPr>
          <p:spPr>
            <a:xfrm>
              <a:off x="6246746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FCE3E6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82E4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82E4F"/>
                  </a:solidFill>
                  <a:effectLst/>
                  <a:uLnTx/>
                  <a:uFillTx/>
                  <a:latin typeface="Trebuchet MS"/>
                </a:rPr>
                <a:t>RBG 252, 227, 230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DB6025-8834-49DA-097D-5ED53D43A56E}"/>
              </a:ext>
            </a:extLst>
          </p:cNvPr>
          <p:cNvGrpSpPr/>
          <p:nvPr userDrawn="1"/>
        </p:nvGrpSpPr>
        <p:grpSpPr>
          <a:xfrm>
            <a:off x="10675254" y="5166063"/>
            <a:ext cx="1157752" cy="1157751"/>
            <a:chOff x="7724864" y="5166063"/>
            <a:chExt cx="1157752" cy="115775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187A1F1-6851-A6A0-B99F-B743F3DDB93E}"/>
                </a:ext>
              </a:extLst>
            </p:cNvPr>
            <p:cNvSpPr/>
            <p:nvPr/>
          </p:nvSpPr>
          <p:spPr>
            <a:xfrm>
              <a:off x="7724865" y="5166063"/>
              <a:ext cx="1157751" cy="1157751"/>
            </a:xfrm>
            <a:prstGeom prst="rect">
              <a:avLst/>
            </a:prstGeom>
            <a:solidFill>
              <a:srgbClr val="FEF4C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54B9D6B-3130-FC8F-1CA0-995392C9BEDE}"/>
                </a:ext>
              </a:extLst>
            </p:cNvPr>
            <p:cNvSpPr txBox="1"/>
            <p:nvPr/>
          </p:nvSpPr>
          <p:spPr>
            <a:xfrm>
              <a:off x="7724864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FEF4CF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BB60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BB60C"/>
                  </a:solidFill>
                  <a:effectLst/>
                  <a:uLnTx/>
                  <a:uFillTx/>
                  <a:latin typeface="Trebuchet MS"/>
                </a:rPr>
                <a:t>RBG 252, 244, 207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1DFDE82-8AC3-129D-9AD2-786B5D303298}"/>
              </a:ext>
            </a:extLst>
          </p:cNvPr>
          <p:cNvGrpSpPr/>
          <p:nvPr userDrawn="1"/>
        </p:nvGrpSpPr>
        <p:grpSpPr>
          <a:xfrm>
            <a:off x="9183274" y="5166063"/>
            <a:ext cx="1166884" cy="1157751"/>
            <a:chOff x="9193612" y="5166063"/>
            <a:chExt cx="1166884" cy="115775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BCC0CEC-82BC-8865-EAF3-4F5C0B8B2D80}"/>
                </a:ext>
              </a:extLst>
            </p:cNvPr>
            <p:cNvSpPr/>
            <p:nvPr/>
          </p:nvSpPr>
          <p:spPr>
            <a:xfrm>
              <a:off x="9202745" y="5166063"/>
              <a:ext cx="1157751" cy="1157751"/>
            </a:xfrm>
            <a:prstGeom prst="rect">
              <a:avLst/>
            </a:prstGeom>
            <a:solidFill>
              <a:srgbClr val="D2EFD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E3C415-5EFB-9DC5-8CEB-21D7C9034C30}"/>
                </a:ext>
              </a:extLst>
            </p:cNvPr>
            <p:cNvSpPr txBox="1"/>
            <p:nvPr/>
          </p:nvSpPr>
          <p:spPr>
            <a:xfrm>
              <a:off x="9193612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D1EAD9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0A042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0A042"/>
                  </a:solidFill>
                  <a:effectLst/>
                  <a:uLnTx/>
                  <a:uFillTx/>
                  <a:latin typeface="Trebuchet MS"/>
                </a:rPr>
                <a:t>RBG 209, 234, 217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1C63C23-5AA2-310A-D204-F2CB361979F9}"/>
              </a:ext>
            </a:extLst>
          </p:cNvPr>
          <p:cNvGrpSpPr/>
          <p:nvPr userDrawn="1"/>
        </p:nvGrpSpPr>
        <p:grpSpPr>
          <a:xfrm>
            <a:off x="6240609" y="5166063"/>
            <a:ext cx="1180805" cy="1157751"/>
            <a:chOff x="10657810" y="5166063"/>
            <a:chExt cx="1180805" cy="115775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04BC2A1-D5F2-F6FB-86E9-6EDB478030EA}"/>
                </a:ext>
              </a:extLst>
            </p:cNvPr>
            <p:cNvSpPr/>
            <p:nvPr/>
          </p:nvSpPr>
          <p:spPr>
            <a:xfrm>
              <a:off x="10680864" y="5166063"/>
              <a:ext cx="1157751" cy="1157751"/>
            </a:xfrm>
            <a:prstGeom prst="rect">
              <a:avLst/>
            </a:prstGeom>
            <a:solidFill>
              <a:srgbClr val="D4DCE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9CA65C7-2085-FBBA-8AF6-F6240BCCF342}"/>
                </a:ext>
              </a:extLst>
            </p:cNvPr>
            <p:cNvSpPr txBox="1"/>
            <p:nvPr/>
          </p:nvSpPr>
          <p:spPr>
            <a:xfrm>
              <a:off x="10657810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D5DBEC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123F93"/>
                  </a:solidFill>
                  <a:effectLst/>
                  <a:uLnTx/>
                  <a:uFillTx/>
                  <a:latin typeface="Trebuchet MS"/>
                </a:rPr>
                <a:t>RBG 213, 219, 236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8BE84A4-5356-F112-1276-A189ABCDFF1F}"/>
              </a:ext>
            </a:extLst>
          </p:cNvPr>
          <p:cNvGrpSpPr/>
          <p:nvPr userDrawn="1"/>
        </p:nvGrpSpPr>
        <p:grpSpPr>
          <a:xfrm>
            <a:off x="1836087" y="853399"/>
            <a:ext cx="1157751" cy="1157586"/>
            <a:chOff x="376439" y="853399"/>
            <a:chExt cx="1157751" cy="1157586"/>
          </a:xfrm>
          <a:solidFill>
            <a:srgbClr val="ED631C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CA3E6DD-C25E-5425-FE61-EBCD7F2C2CCA}"/>
                </a:ext>
              </a:extLst>
            </p:cNvPr>
            <p:cNvSpPr/>
            <p:nvPr/>
          </p:nvSpPr>
          <p:spPr>
            <a:xfrm>
              <a:off x="376439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2526494-F7B5-DB10-576E-A926A6DB464B}"/>
                </a:ext>
              </a:extLst>
            </p:cNvPr>
            <p:cNvSpPr txBox="1"/>
            <p:nvPr/>
          </p:nvSpPr>
          <p:spPr>
            <a:xfrm>
              <a:off x="376439" y="923659"/>
              <a:ext cx="1157751" cy="5078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Orange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EC6523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236, 101, 35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FB0C566-C72E-E547-F3EC-7593458834E5}"/>
              </a:ext>
            </a:extLst>
          </p:cNvPr>
          <p:cNvGrpSpPr/>
          <p:nvPr userDrawn="1"/>
        </p:nvGrpSpPr>
        <p:grpSpPr>
          <a:xfrm>
            <a:off x="370600" y="853399"/>
            <a:ext cx="1171671" cy="1157586"/>
            <a:chOff x="1840637" y="853399"/>
            <a:chExt cx="1171671" cy="1157586"/>
          </a:xfrm>
          <a:solidFill>
            <a:srgbClr val="01A2A6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158118-CA67-7346-5541-45893722E9B6}"/>
                </a:ext>
              </a:extLst>
            </p:cNvPr>
            <p:cNvSpPr/>
            <p:nvPr/>
          </p:nvSpPr>
          <p:spPr>
            <a:xfrm>
              <a:off x="1840637" y="853399"/>
              <a:ext cx="1157585" cy="115758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4E2B194-49B2-0E16-FEB7-A9090B505705}"/>
                </a:ext>
              </a:extLst>
            </p:cNvPr>
            <p:cNvSpPr txBox="1"/>
            <p:nvPr/>
          </p:nvSpPr>
          <p:spPr>
            <a:xfrm>
              <a:off x="1854557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Aqua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02A2A7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2, 162, 167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544D0E7-2034-C616-E0D2-968F4754DF2C}"/>
              </a:ext>
            </a:extLst>
          </p:cNvPr>
          <p:cNvGrpSpPr/>
          <p:nvPr userDrawn="1"/>
        </p:nvGrpSpPr>
        <p:grpSpPr>
          <a:xfrm>
            <a:off x="3304834" y="853399"/>
            <a:ext cx="1176222" cy="1157586"/>
            <a:chOff x="3304834" y="853399"/>
            <a:chExt cx="1176222" cy="115758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EBB3453-6E71-7237-4A8C-1CF311539BF9}"/>
                </a:ext>
              </a:extLst>
            </p:cNvPr>
            <p:cNvSpPr/>
            <p:nvPr/>
          </p:nvSpPr>
          <p:spPr>
            <a:xfrm>
              <a:off x="3304834" y="853399"/>
              <a:ext cx="1157585" cy="1157586"/>
            </a:xfrm>
            <a:prstGeom prst="rect">
              <a:avLst/>
            </a:prstGeom>
            <a:solidFill>
              <a:srgbClr val="68398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C5EA518-1EE0-15FF-2F3C-5B211954AB69}"/>
                </a:ext>
              </a:extLst>
            </p:cNvPr>
            <p:cNvSpPr txBox="1"/>
            <p:nvPr/>
          </p:nvSpPr>
          <p:spPr>
            <a:xfrm>
              <a:off x="3323305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Purple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693A91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105, 58, 145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6213278-3DD3-93F9-8010-A3BFC6B1133F}"/>
              </a:ext>
            </a:extLst>
          </p:cNvPr>
          <p:cNvGrpSpPr/>
          <p:nvPr userDrawn="1"/>
        </p:nvGrpSpPr>
        <p:grpSpPr>
          <a:xfrm>
            <a:off x="4769032" y="853399"/>
            <a:ext cx="1176222" cy="1157586"/>
            <a:chOff x="4769032" y="853399"/>
            <a:chExt cx="1176222" cy="115758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32ED0CB-4AE3-1661-7B0C-A74CE2F6DF3C}"/>
                </a:ext>
              </a:extLst>
            </p:cNvPr>
            <p:cNvSpPr/>
            <p:nvPr/>
          </p:nvSpPr>
          <p:spPr>
            <a:xfrm>
              <a:off x="4769032" y="853399"/>
              <a:ext cx="1157585" cy="1157586"/>
            </a:xfrm>
            <a:prstGeom prst="rect">
              <a:avLst/>
            </a:prstGeom>
            <a:solidFill>
              <a:srgbClr val="14274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F27954-9E14-C213-CCFC-68AC2BFBA64F}"/>
                </a:ext>
              </a:extLst>
            </p:cNvPr>
            <p:cNvSpPr txBox="1"/>
            <p:nvPr/>
          </p:nvSpPr>
          <p:spPr>
            <a:xfrm>
              <a:off x="4787503" y="923659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Navy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14274C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20, 39, 76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690DB03-8432-6690-25C5-9FFFAA86A3E2}"/>
              </a:ext>
            </a:extLst>
          </p:cNvPr>
          <p:cNvGrpSpPr/>
          <p:nvPr userDrawn="1"/>
        </p:nvGrpSpPr>
        <p:grpSpPr>
          <a:xfrm>
            <a:off x="1836087" y="2291009"/>
            <a:ext cx="1157751" cy="1157586"/>
            <a:chOff x="376439" y="2291009"/>
            <a:chExt cx="1157751" cy="115758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EE2C4A-49E0-DD2E-8410-80F1BE1DCCAC}"/>
                </a:ext>
              </a:extLst>
            </p:cNvPr>
            <p:cNvSpPr/>
            <p:nvPr/>
          </p:nvSpPr>
          <p:spPr>
            <a:xfrm>
              <a:off x="376439" y="2291009"/>
              <a:ext cx="1157585" cy="1157586"/>
            </a:xfrm>
            <a:prstGeom prst="rect">
              <a:avLst/>
            </a:prstGeom>
            <a:solidFill>
              <a:srgbClr val="E9743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0D9642-3715-34AF-F018-A2492A410634}"/>
                </a:ext>
              </a:extLst>
            </p:cNvPr>
            <p:cNvSpPr txBox="1"/>
            <p:nvPr/>
          </p:nvSpPr>
          <p:spPr>
            <a:xfrm>
              <a:off x="376439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EF7739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239, 119, 57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F7E330F-BBAB-F949-B3ED-C5429A2E46EF}"/>
              </a:ext>
            </a:extLst>
          </p:cNvPr>
          <p:cNvGrpSpPr/>
          <p:nvPr userDrawn="1"/>
        </p:nvGrpSpPr>
        <p:grpSpPr>
          <a:xfrm>
            <a:off x="370600" y="2291009"/>
            <a:ext cx="1171671" cy="1157586"/>
            <a:chOff x="1840637" y="2291009"/>
            <a:chExt cx="1171671" cy="115758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7C1CA45-88AD-7B1E-EAE6-5AD992FEEB78}"/>
                </a:ext>
              </a:extLst>
            </p:cNvPr>
            <p:cNvSpPr/>
            <p:nvPr/>
          </p:nvSpPr>
          <p:spPr>
            <a:xfrm>
              <a:off x="1840637" y="2291009"/>
              <a:ext cx="1157585" cy="1157586"/>
            </a:xfrm>
            <a:prstGeom prst="rect">
              <a:avLst/>
            </a:prstGeom>
            <a:solidFill>
              <a:srgbClr val="31B5B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38D979B-FD0B-5D36-EA69-305796F87234}"/>
                </a:ext>
              </a:extLst>
            </p:cNvPr>
            <p:cNvSpPr txBox="1"/>
            <p:nvPr/>
          </p:nvSpPr>
          <p:spPr>
            <a:xfrm>
              <a:off x="1854557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29B3B8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41, 179, 184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990B448-1F0E-2C07-995D-48A5D3A38D8C}"/>
              </a:ext>
            </a:extLst>
          </p:cNvPr>
          <p:cNvGrpSpPr/>
          <p:nvPr userDrawn="1"/>
        </p:nvGrpSpPr>
        <p:grpSpPr>
          <a:xfrm>
            <a:off x="3304834" y="2291009"/>
            <a:ext cx="1176222" cy="1157586"/>
            <a:chOff x="3304834" y="2291009"/>
            <a:chExt cx="1176222" cy="115758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9BCE863-2EC9-F5D7-4061-23C9141B41BD}"/>
                </a:ext>
              </a:extLst>
            </p:cNvPr>
            <p:cNvSpPr/>
            <p:nvPr/>
          </p:nvSpPr>
          <p:spPr>
            <a:xfrm>
              <a:off x="3304834" y="2291009"/>
              <a:ext cx="1157585" cy="1157586"/>
            </a:xfrm>
            <a:prstGeom prst="rect">
              <a:avLst/>
            </a:prstGeom>
            <a:solidFill>
              <a:srgbClr val="784B9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4CB55E9-93D5-67D8-72BD-FDE40B121F5E}"/>
                </a:ext>
              </a:extLst>
            </p:cNvPr>
            <p:cNvSpPr txBox="1"/>
            <p:nvPr/>
          </p:nvSpPr>
          <p:spPr>
            <a:xfrm>
              <a:off x="3323305" y="2363690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Tint 01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784B9A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RBG 120, 75, 154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2765C52-3FE8-D4BE-1FBD-CC7F546F11B8}"/>
              </a:ext>
            </a:extLst>
          </p:cNvPr>
          <p:cNvGrpSpPr/>
          <p:nvPr userDrawn="1"/>
        </p:nvGrpSpPr>
        <p:grpSpPr>
          <a:xfrm>
            <a:off x="1836087" y="3728619"/>
            <a:ext cx="1157751" cy="1157586"/>
            <a:chOff x="376439" y="3728619"/>
            <a:chExt cx="1157751" cy="115758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A22ED64-8ABB-762E-EE0B-77B66C15AE6E}"/>
                </a:ext>
              </a:extLst>
            </p:cNvPr>
            <p:cNvSpPr/>
            <p:nvPr/>
          </p:nvSpPr>
          <p:spPr>
            <a:xfrm>
              <a:off x="376439" y="3728619"/>
              <a:ext cx="1157585" cy="1157586"/>
            </a:xfrm>
            <a:prstGeom prst="rect">
              <a:avLst/>
            </a:prstGeom>
            <a:solidFill>
              <a:srgbClr val="F9C1A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751C58B-ED92-28A5-D053-FBD1FDE77364}"/>
                </a:ext>
              </a:extLst>
            </p:cNvPr>
            <p:cNvSpPr txBox="1"/>
            <p:nvPr/>
          </p:nvSpPr>
          <p:spPr>
            <a:xfrm>
              <a:off x="376439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F7C1A3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247, 193, 163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E537229-79E4-DB2A-7A02-D05CD44ED788}"/>
              </a:ext>
            </a:extLst>
          </p:cNvPr>
          <p:cNvGrpSpPr/>
          <p:nvPr userDrawn="1"/>
        </p:nvGrpSpPr>
        <p:grpSpPr>
          <a:xfrm>
            <a:off x="370600" y="3728619"/>
            <a:ext cx="1171671" cy="1157586"/>
            <a:chOff x="1840637" y="3728619"/>
            <a:chExt cx="1171671" cy="115758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74B36FB-E86D-46C6-18B7-600A8187227B}"/>
                </a:ext>
              </a:extLst>
            </p:cNvPr>
            <p:cNvSpPr/>
            <p:nvPr/>
          </p:nvSpPr>
          <p:spPr>
            <a:xfrm>
              <a:off x="1840637" y="3728619"/>
              <a:ext cx="1157585" cy="1157586"/>
            </a:xfrm>
            <a:prstGeom prst="rect">
              <a:avLst/>
            </a:prstGeom>
            <a:solidFill>
              <a:srgbClr val="9ADAD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6F86DF7-38F4-2F3D-BA0A-751189AEBA99}"/>
                </a:ext>
              </a:extLst>
            </p:cNvPr>
            <p:cNvSpPr txBox="1"/>
            <p:nvPr/>
          </p:nvSpPr>
          <p:spPr>
            <a:xfrm>
              <a:off x="1854557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99D7D6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153, 215, 214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C6CA3C-A79C-5E2B-7D29-0F989207E639}"/>
              </a:ext>
            </a:extLst>
          </p:cNvPr>
          <p:cNvGrpSpPr/>
          <p:nvPr userDrawn="1"/>
        </p:nvGrpSpPr>
        <p:grpSpPr>
          <a:xfrm>
            <a:off x="3304834" y="3728619"/>
            <a:ext cx="1176222" cy="1157586"/>
            <a:chOff x="3304834" y="3728619"/>
            <a:chExt cx="1176222" cy="115758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9984DA-8C32-8723-5C76-EE4C91F27324}"/>
                </a:ext>
              </a:extLst>
            </p:cNvPr>
            <p:cNvSpPr/>
            <p:nvPr/>
          </p:nvSpPr>
          <p:spPr>
            <a:xfrm>
              <a:off x="3304834" y="3728619"/>
              <a:ext cx="1157585" cy="1157586"/>
            </a:xfrm>
            <a:prstGeom prst="rect">
              <a:avLst/>
            </a:prstGeom>
            <a:solidFill>
              <a:srgbClr val="C4AFD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F1ED9B7-47F0-AE53-6C13-61B83DC8DB41}"/>
                </a:ext>
              </a:extLst>
            </p:cNvPr>
            <p:cNvSpPr txBox="1"/>
            <p:nvPr/>
          </p:nvSpPr>
          <p:spPr>
            <a:xfrm>
              <a:off x="3323305" y="3764876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C2AFD0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194, 175, 208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3D0E4C7-4B16-823A-BDD0-0B5C63C1CD79}"/>
              </a:ext>
            </a:extLst>
          </p:cNvPr>
          <p:cNvGrpSpPr/>
          <p:nvPr userDrawn="1"/>
        </p:nvGrpSpPr>
        <p:grpSpPr>
          <a:xfrm>
            <a:off x="1836087" y="5166228"/>
            <a:ext cx="1157751" cy="1157586"/>
            <a:chOff x="376439" y="5166228"/>
            <a:chExt cx="1157751" cy="1157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40E9D31-42AA-019F-A321-BDB9A910CF44}"/>
                </a:ext>
              </a:extLst>
            </p:cNvPr>
            <p:cNvSpPr/>
            <p:nvPr/>
          </p:nvSpPr>
          <p:spPr>
            <a:xfrm>
              <a:off x="376439" y="5166228"/>
              <a:ext cx="1157585" cy="1157586"/>
            </a:xfrm>
            <a:prstGeom prst="rect">
              <a:avLst/>
            </a:prstGeom>
            <a:solidFill>
              <a:srgbClr val="FEE9E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4EE826C-D34C-A7E4-7093-92F8F0E6224C}"/>
                </a:ext>
              </a:extLst>
            </p:cNvPr>
            <p:cNvSpPr txBox="1"/>
            <p:nvPr/>
          </p:nvSpPr>
          <p:spPr>
            <a:xfrm>
              <a:off x="376439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FBE8DF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ED631C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ED631C"/>
                  </a:solidFill>
                  <a:effectLst/>
                  <a:uLnTx/>
                  <a:uFillTx/>
                  <a:latin typeface="Trebuchet MS"/>
                </a:rPr>
                <a:t>RBG 251, 232, 223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0924E9-8488-7967-6482-4AD78A93DAF9}"/>
              </a:ext>
            </a:extLst>
          </p:cNvPr>
          <p:cNvGrpSpPr/>
          <p:nvPr userDrawn="1"/>
        </p:nvGrpSpPr>
        <p:grpSpPr>
          <a:xfrm>
            <a:off x="370600" y="5166228"/>
            <a:ext cx="1171671" cy="1157586"/>
            <a:chOff x="1840637" y="5166228"/>
            <a:chExt cx="1171671" cy="115758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60523DB-AA6A-4006-EFF6-F0863C958527}"/>
                </a:ext>
              </a:extLst>
            </p:cNvPr>
            <p:cNvSpPr/>
            <p:nvPr/>
          </p:nvSpPr>
          <p:spPr>
            <a:xfrm>
              <a:off x="1840637" y="5166228"/>
              <a:ext cx="1157585" cy="1157586"/>
            </a:xfrm>
            <a:prstGeom prst="rect">
              <a:avLst/>
            </a:prstGeom>
            <a:solidFill>
              <a:srgbClr val="CCEDE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A00647C-510D-F21A-6810-C58A82284405}"/>
                </a:ext>
              </a:extLst>
            </p:cNvPr>
            <p:cNvSpPr txBox="1"/>
            <p:nvPr/>
          </p:nvSpPr>
          <p:spPr>
            <a:xfrm>
              <a:off x="1854557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CBEAEC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01A2A6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01A2A6"/>
                  </a:solidFill>
                  <a:effectLst/>
                  <a:uLnTx/>
                  <a:uFillTx/>
                  <a:latin typeface="Trebuchet MS"/>
                </a:rPr>
                <a:t>RBG 203, 234, 236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CF0907-3618-F21F-110B-E92B78C755BD}"/>
              </a:ext>
            </a:extLst>
          </p:cNvPr>
          <p:cNvGrpSpPr/>
          <p:nvPr userDrawn="1"/>
        </p:nvGrpSpPr>
        <p:grpSpPr>
          <a:xfrm>
            <a:off x="3304834" y="5166228"/>
            <a:ext cx="1176222" cy="1157586"/>
            <a:chOff x="3304834" y="5166228"/>
            <a:chExt cx="1176222" cy="11575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43BD74-6820-7F3C-C15B-32357BE46B06}"/>
                </a:ext>
              </a:extLst>
            </p:cNvPr>
            <p:cNvSpPr/>
            <p:nvPr/>
          </p:nvSpPr>
          <p:spPr>
            <a:xfrm>
              <a:off x="3304834" y="5166228"/>
              <a:ext cx="1157585" cy="1157586"/>
            </a:xfrm>
            <a:prstGeom prst="rect">
              <a:avLst/>
            </a:prstGeom>
            <a:solidFill>
              <a:srgbClr val="E5DDE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4983622-CC50-0C9F-739C-642FD894B0F2}"/>
                </a:ext>
              </a:extLst>
            </p:cNvPr>
            <p:cNvSpPr txBox="1"/>
            <p:nvPr/>
          </p:nvSpPr>
          <p:spPr>
            <a:xfrm>
              <a:off x="3323305" y="5202692"/>
              <a:ext cx="11577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Tint 03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HEX #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E3DCEA</a:t>
              </a:r>
              <a:endParaRPr kumimoji="0" lang="en-BE" sz="900" b="0" i="0" u="none" strike="noStrike" kern="0" cap="none" spc="0" normalizeH="0" baseline="0" noProof="0">
                <a:ln>
                  <a:noFill/>
                </a:ln>
                <a:solidFill>
                  <a:srgbClr val="68398E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E" sz="900" b="0" i="0" u="none" strike="noStrike" kern="0" cap="none" spc="0" normalizeH="0" baseline="0" noProof="0">
                  <a:ln>
                    <a:noFill/>
                  </a:ln>
                  <a:solidFill>
                    <a:srgbClr val="68398E"/>
                  </a:solidFill>
                  <a:effectLst/>
                  <a:uLnTx/>
                  <a:uFillTx/>
                  <a:latin typeface="Trebuchet MS"/>
                </a:rPr>
                <a:t>RBG 227, 220, 234</a:t>
              </a:r>
            </a:p>
          </p:txBody>
        </p:sp>
      </p:grpSp>
      <p:sp>
        <p:nvSpPr>
          <p:cNvPr id="179" name="Text Placeholder 12">
            <a:extLst>
              <a:ext uri="{FF2B5EF4-FFF2-40B4-BE49-F238E27FC236}">
                <a16:creationId xmlns:a16="http://schemas.microsoft.com/office/drawing/2014/main" id="{B0463925-574E-09B3-D12D-13ABC48E0164}"/>
              </a:ext>
            </a:extLst>
          </p:cNvPr>
          <p:cNvSpPr txBox="1">
            <a:spLocks/>
          </p:cNvSpPr>
          <p:nvPr userDrawn="1"/>
        </p:nvSpPr>
        <p:spPr>
          <a:xfrm>
            <a:off x="258047" y="337056"/>
            <a:ext cx="5022042" cy="5155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Primary </a:t>
            </a:r>
            <a:r>
              <a:rPr lang="en-GB" err="1">
                <a:solidFill>
                  <a:srgbClr val="14274C">
                    <a:alpha val="85000"/>
                  </a:srgbClr>
                </a:solidFill>
                <a:latin typeface="Trebuchet MS"/>
              </a:rPr>
              <a:t>color</a:t>
            </a: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 palette</a:t>
            </a:r>
            <a:endParaRPr lang="en-BE">
              <a:solidFill>
                <a:srgbClr val="14274C">
                  <a:alpha val="85000"/>
                </a:srgbClr>
              </a:solidFill>
              <a:latin typeface="Trebuchet MS"/>
            </a:endParaRPr>
          </a:p>
        </p:txBody>
      </p:sp>
      <p:sp>
        <p:nvSpPr>
          <p:cNvPr id="180" name="Text Placeholder 12">
            <a:extLst>
              <a:ext uri="{FF2B5EF4-FFF2-40B4-BE49-F238E27FC236}">
                <a16:creationId xmlns:a16="http://schemas.microsoft.com/office/drawing/2014/main" id="{638AA2FA-251B-58FB-2CAA-39FF8BF5166B}"/>
              </a:ext>
            </a:extLst>
          </p:cNvPr>
          <p:cNvSpPr txBox="1">
            <a:spLocks/>
          </p:cNvSpPr>
          <p:nvPr userDrawn="1"/>
        </p:nvSpPr>
        <p:spPr>
          <a:xfrm>
            <a:off x="6214643" y="337056"/>
            <a:ext cx="5022042" cy="5155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Secondary </a:t>
            </a:r>
            <a:r>
              <a:rPr lang="en-GB" err="1">
                <a:solidFill>
                  <a:srgbClr val="14274C">
                    <a:alpha val="85000"/>
                  </a:srgbClr>
                </a:solidFill>
                <a:latin typeface="Trebuchet MS"/>
              </a:rPr>
              <a:t>color</a:t>
            </a:r>
            <a:r>
              <a:rPr lang="en-GB">
                <a:solidFill>
                  <a:srgbClr val="14274C">
                    <a:alpha val="85000"/>
                  </a:srgbClr>
                </a:solidFill>
                <a:latin typeface="Trebuchet MS"/>
              </a:rPr>
              <a:t> palette</a:t>
            </a:r>
            <a:endParaRPr lang="en-BE">
              <a:solidFill>
                <a:srgbClr val="14274C">
                  <a:alpha val="85000"/>
                </a:srgbClr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08085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F3D3D95-8514-A990-EE8B-D97C8DC37050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Center icons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FB1E0E4B-96C6-4298-BCDE-2FFFD2ECA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3247" y="1996228"/>
            <a:ext cx="1549400" cy="1549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94744-34B9-6390-FCC7-785EC6E304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69948" y="1996228"/>
            <a:ext cx="1549400" cy="1549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5B9A7D-B692-0AE6-2A54-5500EA2B50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1023" y="2203732"/>
            <a:ext cx="1014536" cy="105282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74F6CB-7577-DEEF-26EE-3F35AD64C9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497432" y="2203732"/>
            <a:ext cx="499700" cy="105492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DEA601F-1215-F2C8-6D36-87C64890827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34558" y="3800480"/>
            <a:ext cx="820180" cy="10240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86BAD54-6825-C301-0E82-8C28071048B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83924" y="2109263"/>
            <a:ext cx="1303851" cy="13038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5C64B9-A972-826B-6851-79F9CE3A903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93247" y="3537814"/>
            <a:ext cx="1549401" cy="154940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2D6ECE4-1219-E212-7464-A63ED974C4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43591" y="3537813"/>
            <a:ext cx="1549400" cy="1549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2C7D8B-ACBC-61B9-0CDB-6D7A274B9F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564076" y="3796174"/>
            <a:ext cx="366412" cy="112816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3478DE1-EE8D-F47E-1650-E58E6D3A7BE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942008" y="3661238"/>
            <a:ext cx="1303851" cy="11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1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56DE87-30A4-1D6A-71ED-497F79139F71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4877-2257-8FDE-AF24-4183DAFE7DE6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click on graphic &gt; graphics format &gt; graphics fill</a:t>
            </a: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535C73-9147-3146-011B-DF2D9A6B0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743" y="3677778"/>
            <a:ext cx="366000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3FE5C6-E870-71E3-0B31-993F36615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117" y="2833333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B4964F8-8290-5F1E-C0D7-BDF3239F8C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316" y="3683026"/>
            <a:ext cx="552632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B362802-5E69-2F9C-D4D1-8A2828C043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98" y="2833333"/>
            <a:ext cx="678427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5E765FB-A416-FCAA-AD97-230AA749E5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8868" y="2833333"/>
            <a:ext cx="519231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DE9D4B-70DB-0574-4A53-1A3BFD4838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3593" y="3677778"/>
            <a:ext cx="690670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49B999-41D8-FCE3-932E-86FF4EFDB69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12655" y="2833333"/>
            <a:ext cx="552273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52876B-4A7D-7A08-F1AC-C121A1F790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3168" y="3677778"/>
            <a:ext cx="552632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7DD7CDC-4BD5-6E3D-5F5A-6359CF34626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72230" y="2807993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48268AE-55F8-4FF6-09C5-EF1F6F8C476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8177" y="3683026"/>
            <a:ext cx="541031" cy="54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77A2FD2-A8C1-3971-A7DD-4F2AF5FA3C1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2056" y="3669590"/>
            <a:ext cx="434562" cy="54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CA4B9BD-B762-17A0-81EE-D09DAB3914A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41685" y="2833333"/>
            <a:ext cx="540000" cy="54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C18D4DD-CAEC-E156-10EB-86BD902FDC5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22297" y="1990364"/>
            <a:ext cx="540000" cy="54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067B397-090D-930E-7033-1F31F607239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626168" y="1983640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7604E81-D849-9740-4369-71A8A83CBEBA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22297" y="2833333"/>
            <a:ext cx="540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7C975E-FB0C-46DA-4E2C-D73F793D1289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91839" y="2833333"/>
            <a:ext cx="540000" cy="54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323E04F-D192-BFBE-8E76-C1F3966341E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04018" y="2833333"/>
            <a:ext cx="540000" cy="540000"/>
          </a:xfrm>
          <a:prstGeom prst="rect">
            <a:avLst/>
          </a:prstGeom>
        </p:spPr>
      </p:pic>
      <p:sp>
        <p:nvSpPr>
          <p:cNvPr id="22" name="Freeform 222">
            <a:extLst>
              <a:ext uri="{FF2B5EF4-FFF2-40B4-BE49-F238E27FC236}">
                <a16:creationId xmlns:a16="http://schemas.microsoft.com/office/drawing/2014/main" id="{169DBC6F-2409-990A-2242-CB3BFF5A5ECB}"/>
              </a:ext>
            </a:extLst>
          </p:cNvPr>
          <p:cNvSpPr/>
          <p:nvPr userDrawn="1"/>
        </p:nvSpPr>
        <p:spPr>
          <a:xfrm>
            <a:off x="10357645" y="1983640"/>
            <a:ext cx="540000" cy="540000"/>
          </a:xfrm>
          <a:custGeom>
            <a:avLst/>
            <a:gdLst>
              <a:gd name="connsiteX0" fmla="*/ 0 w 540000"/>
              <a:gd name="connsiteY0" fmla="*/ 0 h 540000"/>
              <a:gd name="connsiteX1" fmla="*/ 540000 w 540000"/>
              <a:gd name="connsiteY1" fmla="*/ 0 h 540000"/>
              <a:gd name="connsiteX2" fmla="*/ 540000 w 540000"/>
              <a:gd name="connsiteY2" fmla="*/ 540000 h 540000"/>
              <a:gd name="connsiteX3" fmla="*/ 0 w 540000"/>
              <a:gd name="connsiteY3" fmla="*/ 54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000" h="540000">
                <a:moveTo>
                  <a:pt x="0" y="0"/>
                </a:moveTo>
                <a:lnTo>
                  <a:pt x="540000" y="0"/>
                </a:lnTo>
                <a:lnTo>
                  <a:pt x="540000" y="540000"/>
                </a:lnTo>
                <a:lnTo>
                  <a:pt x="0" y="540000"/>
                </a:lnTo>
                <a:close/>
              </a:path>
            </a:pathLst>
          </a:custGeom>
          <a:noFill/>
          <a:ln w="2084" cap="flat">
            <a:noFill/>
            <a:prstDash val="solid"/>
            <a:miter/>
          </a:ln>
        </p:spPr>
        <p:txBody>
          <a:bodyPr rtlCol="0" anchor="ctr"/>
          <a:lstStyle/>
          <a:p>
            <a:endParaRPr lang="en-BE">
              <a:solidFill>
                <a:srgbClr val="14274C"/>
              </a:solidFill>
              <a:latin typeface="Trebuchet M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CD8C81A-16BF-DC9F-FADF-6826A8A5D87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23168" y="2833333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767A8B4-3092-7701-ED17-71278167069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674369" y="2011628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0E70BE4-1914-6981-383F-7D6C2266762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8372" y="1983640"/>
            <a:ext cx="540000" cy="54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06B4A9-2796-F7C4-30F4-A7F6B5F34B1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894691" y="2011628"/>
            <a:ext cx="540000" cy="54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7B8F386-40E8-7760-8D2C-6FCFF01C9537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763593" y="2833333"/>
            <a:ext cx="540000" cy="54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6AE867C-0080-AB50-3733-2A1B57EC71E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05846" y="1997076"/>
            <a:ext cx="540000" cy="54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E63B16-9881-AEA5-F35E-6F25DE3E458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282743" y="2833333"/>
            <a:ext cx="540000" cy="54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9ACFC39-2E3E-9711-3B65-839108DBE6E7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06615" y="1997076"/>
            <a:ext cx="540000" cy="54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17F61DA-5BE8-145D-F028-8076E9AEBD35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7309" y="1988888"/>
            <a:ext cx="540000" cy="54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6F9B477-0F46-C29C-273C-B7E365B8163B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538177" y="2833333"/>
            <a:ext cx="540000" cy="54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38A33A8-F84F-F8C2-51C4-03DFF971807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2487" y="1985885"/>
            <a:ext cx="540000" cy="54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83FAD38-2AAC-A140-8715-AA35A7D5A3F4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67977" y="1983640"/>
            <a:ext cx="540000" cy="54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1CB1BBF-9365-C263-9BD7-298303BFD374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538177" y="1983640"/>
            <a:ext cx="540000" cy="54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C6DBCDC-B654-E76C-BAB5-4150CA320D7D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91999" y="1983640"/>
            <a:ext cx="540000" cy="54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BAC4173-AC5C-C1F3-352B-353E5D71C920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282743" y="1988888"/>
            <a:ext cx="540000" cy="54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7D000CB-65B5-92F8-A171-A3A3CBD72D01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41685" y="2011628"/>
            <a:ext cx="540000" cy="54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74DA140-F335-4411-64D9-0E7D70B15CE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177913" y="4514035"/>
            <a:ext cx="531879" cy="54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7806BE4-6F37-9D22-97EC-0E31937295E2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1555913" y="4540907"/>
            <a:ext cx="422000" cy="54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321B798-2163-41CC-B05B-E5BB1FE4A0EC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21316" y="4540907"/>
            <a:ext cx="462857" cy="5399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551ECB9-0435-5BEF-5B4E-8E283E5E2042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5338000" y="4514035"/>
            <a:ext cx="535846" cy="53999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2395DFF-DB0B-D99E-08C1-9C765B981B27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646552" y="4514035"/>
            <a:ext cx="677647" cy="5399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4FE3DDC-ACF4-55B5-E546-6BC2B3E87E51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906127" y="4514035"/>
            <a:ext cx="544090" cy="54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19FAFF5-B120-7A07-AD16-B8B4DFC49EA7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842420" y="3677779"/>
            <a:ext cx="535731" cy="5399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89C2C2-72BF-F15F-9887-2FE24FC9E28D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4524199" y="4514035"/>
            <a:ext cx="542061" cy="53999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849E755-EF62-01EF-154D-26F940FE694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7515816" y="3677779"/>
            <a:ext cx="559133" cy="54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784B143-BD88-AEA4-7060-6B64E2E65F06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9092780" y="3677779"/>
            <a:ext cx="561600" cy="54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2D64D0B-9B48-671B-324E-6D2E58D99EBC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566191" y="3677779"/>
            <a:ext cx="540000" cy="54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5824E3CF-FD54-D020-0B0A-6E4DC12B2BB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5264411" y="3677779"/>
            <a:ext cx="616000" cy="54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3330217-D02A-4720-8E32-6CE8C6B81A8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6750001" y="3677779"/>
            <a:ext cx="570240" cy="54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70D203C-2C9D-EB13-6801-CD9CA40154BD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8346433" y="3677779"/>
            <a:ext cx="556000" cy="54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91ACF4D-6BDD-B027-02CA-5D5B2507BB3E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6027614" y="3677779"/>
            <a:ext cx="580449" cy="539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6872561-BDB8-0F9A-2DE7-0072E6055A9E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4252635" y="5366668"/>
            <a:ext cx="481516" cy="53999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65FC305-7B76-A19F-2091-AAFAB385E85C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3607698" y="5366668"/>
            <a:ext cx="471307" cy="5399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EF06E6D-5B59-8F41-0AE6-2FD173CF766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6077561" y="4519213"/>
            <a:ext cx="466451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C0EC1F58-49D8-5664-1CE9-0C8256655DCA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2895791" y="5366668"/>
            <a:ext cx="541942" cy="5399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B02FC89-116C-24C7-1063-CDFD0A50D562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2146516" y="5366668"/>
            <a:ext cx="579310" cy="53999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9A79E09-AD9E-5B12-4FDA-992D6AB1BC79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8368321" y="4496215"/>
            <a:ext cx="505653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F3B29A2-B956-4529-65A0-9657C25DEC4E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9833102" y="4624939"/>
            <a:ext cx="574217" cy="42353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2F4D89A-45B7-7A57-1229-F2B8F9065A3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1420610" y="5382412"/>
            <a:ext cx="55594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C15704D-5A7A-2487-C444-51CA153690F0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10609248" y="4496215"/>
            <a:ext cx="528387" cy="53999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63B514D-0EC6-7AC9-2AAF-50DDA329370C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821316" y="5366668"/>
            <a:ext cx="429328" cy="54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53FA5BC-1235-C453-3CED-E3DFFC3917EE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7557040" y="4508475"/>
            <a:ext cx="540000" cy="54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11CE033-DED1-0191-F97B-2B0F2D407D3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9066974" y="4523775"/>
            <a:ext cx="573882" cy="5399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19861DE0-125A-D941-8FE2-5529EB8F352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6747728" y="4519213"/>
            <a:ext cx="599294" cy="53999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C6A825B-877B-A50D-2AB3-A3C8887ECC51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317895" y="5382412"/>
            <a:ext cx="416571" cy="54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86F89E7-2442-E80A-EA88-52F7C9331854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5580695" y="5409043"/>
            <a:ext cx="558000" cy="540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5C337A9-0F57-3F90-7804-D9F187ACBC44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907781" y="5409043"/>
            <a:ext cx="493714" cy="54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D03E1B1-FFF8-9ECE-D6F4-B11FA6AB72F9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6943814" y="5396141"/>
            <a:ext cx="462032" cy="53999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0F699CE-993D-A3DA-B8C7-85FE00E1650F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7667288" y="5396141"/>
            <a:ext cx="450481" cy="539999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8C56681-B07C-D89E-BEF3-4799B551E590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8379211" y="5396141"/>
            <a:ext cx="459144" cy="540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DC7AE10-5B1D-C30A-479B-9C664FEE0A9F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9099798" y="5396141"/>
            <a:ext cx="587093" cy="53999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08BC5A2B-4D7E-1441-F6D5-66435435BC5B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9948310" y="5352541"/>
            <a:ext cx="421604" cy="53999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5C617B2-66F8-CAD8-FA08-AEF9A22886B3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10631333" y="5352541"/>
            <a:ext cx="540000" cy="540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530D250-C833-C4A2-1945-D0B5B34F7F64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 t="16550"/>
          <a:stretch/>
        </p:blipFill>
        <p:spPr>
          <a:xfrm>
            <a:off x="7551433" y="2903256"/>
            <a:ext cx="623571" cy="5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D328-C1FC-DBD4-5B51-18F689F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66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AFF7-54A2-B63D-267C-D90444BA2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4942668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34CE09-B55D-55FB-8D4D-D437CC047A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34" y="0"/>
            <a:ext cx="5780865" cy="6858000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0478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DC8D65-3806-3384-B1C2-281EA302646A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4BF73C-3740-38B3-6A4E-57C482ECFD70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click on graphic &gt; graphics format &gt; graphics fill</a:t>
            </a:r>
            <a:endParaRPr kumimoji="0" lang="en-BE" sz="2000" b="1" i="1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9DB36A-F6C1-B0AF-56A9-64B2D48B6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8948" y="2011369"/>
            <a:ext cx="462857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268E66-C9E8-9855-8D76-AE8339BABF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786" y="2011369"/>
            <a:ext cx="525789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78B9748-BC1D-C513-245D-55777149B4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8413" y="2011369"/>
            <a:ext cx="540000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FCF601-0668-98B4-87A8-67B55D8FE1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1754" y="2011369"/>
            <a:ext cx="514286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A259C0-DA6D-3520-4ADA-9DB6F049A9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8893" y="2011369"/>
            <a:ext cx="306818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638DE6F-35FF-7B2C-4996-89201501FC2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9017" y="2011369"/>
            <a:ext cx="623077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6A2BB9C-B68C-B061-6BEC-C20FD310A8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6500" y="2011369"/>
            <a:ext cx="282857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A1960CD-7E1F-3BF5-0BC6-555C156A0B1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931" y="2011369"/>
            <a:ext cx="490909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7F2474-51E7-B6B7-0535-2F17A22B049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1999" y="2011369"/>
            <a:ext cx="818182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D7CD6B-11DF-B08D-F66A-6D2FE8810BF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88133" y="2924632"/>
            <a:ext cx="540000" cy="54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352D001-A747-A3EE-2627-8B3617E0C79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1999" y="2924632"/>
            <a:ext cx="540000" cy="54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3C4D136-3986-3FF4-6613-480ADAE271A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79068" y="2924632"/>
            <a:ext cx="506250" cy="54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BAB8C3-0DC6-501B-20F6-4A95A9347C8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36253" y="2924632"/>
            <a:ext cx="540000" cy="54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B73EDD-150F-968D-3925-E8AB02F2635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53123" y="2924632"/>
            <a:ext cx="524571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067D256-367D-C47E-481D-883B79D734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27188" y="2924632"/>
            <a:ext cx="375000" cy="5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258FD53-2A77-C663-9DF5-09F715BCC05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19564" y="2924632"/>
            <a:ext cx="557419" cy="54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EA8F418-76AB-0015-D4AA-8C49A36CE59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28629" y="2924632"/>
            <a:ext cx="540000" cy="54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DC32670-9856-6FF4-F5A6-70CE280BB14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927918" y="2924632"/>
            <a:ext cx="495000" cy="54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D05DA7-77DC-B4EF-BBB8-EBF34B4B5F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73853" y="2924632"/>
            <a:ext cx="478286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C9E3ACA-B678-CF37-F50B-EC4614C51D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03074" y="2924632"/>
            <a:ext cx="523636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D154156-11D3-21C8-5E07-351425902EEA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78489" y="2924632"/>
            <a:ext cx="555882" cy="54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1182DC-8D43-C55E-9875-870D501470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985316" y="2924632"/>
            <a:ext cx="557419" cy="54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A676DDB-C663-5FA1-4E06-8663D74C3F9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804921" y="2924632"/>
            <a:ext cx="720000" cy="54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933768B-8268-A670-E7F7-D7A8FBF3608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32908" y="3748529"/>
            <a:ext cx="458182" cy="54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A681BC2-D72E-D95D-9729-122408B7380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588133" y="3748529"/>
            <a:ext cx="540000" cy="54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8ABBE52-3330-B277-8796-E09FFA55540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5176" y="3748529"/>
            <a:ext cx="574839" cy="54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7F2882A-26A8-4EDF-118F-3CA3A3B42446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297058" y="3748529"/>
            <a:ext cx="370286" cy="54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ECA148E-BB5F-3E03-914F-307750A673ED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964387" y="3748529"/>
            <a:ext cx="507273" cy="54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2F41B20-11C8-05EE-0380-489C51724EA8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768703" y="3748529"/>
            <a:ext cx="480000" cy="54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E771FD3-6B75-2952-AAD3-D5A9DC58EBA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5538693" y="3741570"/>
            <a:ext cx="551250" cy="54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BCFA6D-2BE0-F3FD-7E75-FB2C3D8ED323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32792" y="3755428"/>
            <a:ext cx="367423" cy="54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95AC280-CE43-8464-C7AF-5D1DF8DCEC5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940845" y="3760478"/>
            <a:ext cx="540000" cy="54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894D721-3030-1AE6-2C45-EE50B8DA2822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508643" y="4538539"/>
            <a:ext cx="512164" cy="54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FA99E27-77F7-4108-DDEC-BE008F91076E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253702" y="4551740"/>
            <a:ext cx="489896" cy="54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9DAAC89-E286-0C58-CAFC-4BE0F3DBD27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21475" y="3708740"/>
            <a:ext cx="292500" cy="54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678E8BD-142A-8FE4-E9D1-EF18BDB8AEEF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63099" y="4565044"/>
            <a:ext cx="540000" cy="54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7211D60-904A-A8F7-D81F-B92ECAC93D23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4387473" y="4538539"/>
            <a:ext cx="540000" cy="54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9B0A3A4-24A1-0AB9-62EC-CDF7D1995DE1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974585" y="4565044"/>
            <a:ext cx="528750" cy="54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2A8F98-E056-E244-C36D-B6EE5882845B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3734321" y="4516551"/>
            <a:ext cx="417525" cy="54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2DEA34-7D2A-E7CA-B6FC-C2E2FA301C9D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0279558" y="3739449"/>
            <a:ext cx="367422" cy="54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B7E3579-A140-9E68-C4D2-88FFBD7B8D4F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9602666" y="3762864"/>
            <a:ext cx="378556" cy="54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00D9D68-A0AB-718E-7FF0-2CBA5A89BCD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254605" y="3736790"/>
            <a:ext cx="363673" cy="54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C77F7E2-CB51-D2DE-0406-32F7C6385320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443272" y="4556294"/>
            <a:ext cx="456495" cy="54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F38A421-88CC-2715-5659-C044F7204C31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786374" y="4549407"/>
            <a:ext cx="489375" cy="54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3455157-B637-E258-CA0E-5ED142EF834F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856439" y="3770240"/>
            <a:ext cx="511875" cy="54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87B48BA-F782-8F39-C4B2-0ED36657A0AF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10881332" y="3739449"/>
            <a:ext cx="500625" cy="54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6AD168A-D866-BFE4-3444-2419C33C0EE7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154246" y="4584010"/>
            <a:ext cx="623571" cy="54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9CBBFCA-9312-4CD6-955A-95C92A8EB592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932199" y="4570422"/>
            <a:ext cx="674056" cy="54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B7D8B17-0813-2962-96F0-0102748CEA13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823517" y="4549407"/>
            <a:ext cx="578951" cy="540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407CCA4-3F57-E0D6-E5C7-6311273377C2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602281" y="2011369"/>
            <a:ext cx="546353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997EA69-5D93-F0EA-A137-C92D398E95C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799908" y="2003089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20AB8CF-C829-C06B-65DD-BEFA127094BC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0619854" y="4549407"/>
            <a:ext cx="571034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7413B37-FB10-25A8-C844-D3606C5D059D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938725" y="4579385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BCD261F-8056-E028-F0C1-9F2E9F9DC718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737021" y="4576817"/>
            <a:ext cx="447955" cy="54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92100A1-CC92-8B00-7D02-28FFEF726BF7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791085" y="5362436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E71DF2E-2D73-0BDC-7A30-1B28240342E6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508643" y="5362436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D56ECB-AF94-73FF-F750-744399B05047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295518" y="5369895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42F7C4E-E20D-0205-77B3-69C52B862E7C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453425" y="5335292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99E942FE-472A-A4CF-018C-87F3407E439A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735867" y="5342179"/>
            <a:ext cx="540000" cy="54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32DBBBE-4204-404E-D4A4-EB8444228AC0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3018309" y="534217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9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5446461-3D60-61DF-2DFF-4B436B306B83}"/>
              </a:ext>
            </a:extLst>
          </p:cNvPr>
          <p:cNvSpPr txBox="1">
            <a:spLocks/>
          </p:cNvSpPr>
          <p:nvPr userDrawn="1"/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3200" b="1" i="0" u="none" strike="noStrike" kern="1200" cap="none" spc="0" normalizeH="0" baseline="0" noProof="0">
                <a:ln>
                  <a:noFill/>
                </a:ln>
                <a:solidFill>
                  <a:srgbClr val="123F93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Icon library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534AC0-AB58-1AF4-4B3E-B92D35108D35}"/>
              </a:ext>
            </a:extLst>
          </p:cNvPr>
          <p:cNvSpPr txBox="1">
            <a:spLocks/>
          </p:cNvSpPr>
          <p:nvPr userDrawn="1"/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0" kern="1200">
                <a:solidFill>
                  <a:srgbClr val="507AC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20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8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None/>
              <a:defRPr sz="1600" b="1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Change icon color: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07AC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click on graphic &gt; graphics format &gt; graphics fill</a:t>
            </a:r>
            <a:endParaRPr kumimoji="0" lang="en-BE" sz="2000" b="1" i="1" u="none" strike="noStrike" kern="1200" cap="none" spc="0" normalizeH="0" baseline="0" noProof="0">
              <a:ln>
                <a:noFill/>
              </a:ln>
              <a:solidFill>
                <a:srgbClr val="507AC2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334C77-0142-AED7-2178-9A234561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000" y="2185784"/>
            <a:ext cx="540000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8BC5E2-CC5D-5E22-A4FF-29B5178A10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194" y="2178198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055E5C-FD40-351B-AD67-F11F066BF5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3206" y="2185784"/>
            <a:ext cx="540000" cy="5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4335F4-F018-4514-4FCD-9894C9FCE6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9218" y="2178198"/>
            <a:ext cx="540000" cy="5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DB8CB1A-F277-B6BC-1374-AD81C1243FE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5230" y="2185784"/>
            <a:ext cx="540000" cy="5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9525B00-CB77-8E41-9AB3-491AD8734A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5833" y="2185784"/>
            <a:ext cx="540000" cy="54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BE9343-E1C5-C47B-BEAC-58A20893D6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6436" y="2185784"/>
            <a:ext cx="540000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69261E9-89CF-9002-487F-5FA4F170171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7039" y="2185784"/>
            <a:ext cx="540000" cy="54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C4D9AA-E891-6EA4-5D26-C809692B437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7642" y="2185784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B7492B-2024-B58B-AABE-B271D746204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88245" y="21857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7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/>
              <a:t>Click to edit chapter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" name="Tijdelijke aanduiding voor tekst 26">
            <a:extLst>
              <a:ext uri="{FF2B5EF4-FFF2-40B4-BE49-F238E27FC236}">
                <a16:creationId xmlns:a16="http://schemas.microsoft.com/office/drawing/2014/main" id="{3323596C-789A-A39A-B269-94D6937570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8655" y="288000"/>
            <a:ext cx="3433345" cy="5723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95827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4109B49-8E9B-045A-4FF2-6C1EEAF6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1644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454383B9-6827-26F2-8396-DE6E793DD38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D020A-7C2F-CCE6-2C4C-BE0419E0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2910A0CA-A2AF-1707-F6C0-C306876B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8330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A31AAF-BF23-0A37-0AC9-1605529D0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FF692A7-8273-C9DE-2CF6-2DBE10E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5857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35C777-7967-B221-E2C1-A813B0BBF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6F14BDDB-A0FC-AA7C-6931-0D2E474481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467D3E9-DCDF-6EC0-994D-A6933FB3202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2C08D2FE-85D7-220D-1997-6D3B19D0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72555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1917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DCB1552-6BA2-5743-9E75-BCEA0A87B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98" y="2032987"/>
            <a:ext cx="720000" cy="72000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CB9A7961-F32D-C953-455F-8511A70229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83999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49B8A7DA-608F-E1F1-3D28-26CAC74AEE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5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46E0DBD1-6B7F-DFCF-0D6D-21B1F6CB8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71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0" name="Tijdelijke aanduiding voor afbeelding 4">
            <a:extLst>
              <a:ext uri="{FF2B5EF4-FFF2-40B4-BE49-F238E27FC236}">
                <a16:creationId xmlns:a16="http://schemas.microsoft.com/office/drawing/2014/main" id="{AB81FC5C-706E-D0C1-7398-256EE2A0A6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27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B2399D94-41F0-E023-E634-9E7013CAD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59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99FFE453-B38A-C4D5-C090-140F6D7B778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583999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5" name="Tijdelijke aanduiding voor afbeelding 4">
            <a:extLst>
              <a:ext uri="{FF2B5EF4-FFF2-40B4-BE49-F238E27FC236}">
                <a16:creationId xmlns:a16="http://schemas.microsoft.com/office/drawing/2014/main" id="{0A6ED53A-9F4A-5190-97D9-F6B0819D8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15998" y="4468045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5C627550-6F75-0716-F947-784C8BC2D5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76150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7" name="Tijdelijke aanduiding voor afbeelding 4">
            <a:extLst>
              <a:ext uri="{FF2B5EF4-FFF2-40B4-BE49-F238E27FC236}">
                <a16:creationId xmlns:a16="http://schemas.microsoft.com/office/drawing/2014/main" id="{A8318F08-255E-E28E-CA0B-DE12226A77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27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7E12676C-3873-A993-4AE5-1FAF61ECE24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9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FD50B4E6-85A9-F1F2-6F39-E6CF32493F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583999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F3C196DA-4005-DC96-0D43-0776658575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5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FDBB679-F75E-40F0-8811-288DB1CB6E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76150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94490BF4-7C50-E4CD-1745-F545080F5C7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527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2EE1009F-5ACA-4126-6A99-FE7F7ABEDD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9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8881785D-E343-C047-C655-39D0DEAE1B8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83999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5" name="Tijdelijke aanduiding voor afbeelding 4">
            <a:extLst>
              <a:ext uri="{FF2B5EF4-FFF2-40B4-BE49-F238E27FC236}">
                <a16:creationId xmlns:a16="http://schemas.microsoft.com/office/drawing/2014/main" id="{C935BDE4-424E-4501-7F4D-4B3F85DA9D7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15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6" name="Tijdelijke aanduiding voor afbeelding 4">
            <a:extLst>
              <a:ext uri="{FF2B5EF4-FFF2-40B4-BE49-F238E27FC236}">
                <a16:creationId xmlns:a16="http://schemas.microsoft.com/office/drawing/2014/main" id="{08E04B72-2157-6BA7-4523-FC626B2E4D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76150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7" name="Tijdelijke aanduiding voor afbeelding 4">
            <a:extLst>
              <a:ext uri="{FF2B5EF4-FFF2-40B4-BE49-F238E27FC236}">
                <a16:creationId xmlns:a16="http://schemas.microsoft.com/office/drawing/2014/main" id="{C8B873D7-32CD-A7F7-90FF-7312B8507F4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27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04117451-BB96-E9B6-97E9-6A97A000244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9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0" name="Tijdelijke aanduiding voor afbeelding 4">
            <a:extLst>
              <a:ext uri="{FF2B5EF4-FFF2-40B4-BE49-F238E27FC236}">
                <a16:creationId xmlns:a16="http://schemas.microsoft.com/office/drawing/2014/main" id="{FE69476D-1624-40C2-DA08-83BEF5716D9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583999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81E8399D-88CC-75B0-9B5B-3ECDD1C665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15998" y="5279731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5A86DE8D-2B18-EC6A-2F90-19613D09B58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476150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8" name="Tijdelijke aanduiding voor afbeelding 4">
            <a:extLst>
              <a:ext uri="{FF2B5EF4-FFF2-40B4-BE49-F238E27FC236}">
                <a16:creationId xmlns:a16="http://schemas.microsoft.com/office/drawing/2014/main" id="{EB8F21E5-E7D0-1935-C2F3-6FC792A3497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27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199AC4C-2A8C-563B-9DAB-3E70D8EB2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2FF0FF55-E995-19A7-A927-646856DBAE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385B5F98-A464-A53B-AB10-04C602A94E6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8" name="Tijdelijke aanduiding voor titel 1">
            <a:extLst>
              <a:ext uri="{FF2B5EF4-FFF2-40B4-BE49-F238E27FC236}">
                <a16:creationId xmlns:a16="http://schemas.microsoft.com/office/drawing/2014/main" id="{DB68BBDB-800C-B4DA-26A4-780E8BD9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38970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FF99C2C0-57DE-865F-6FCB-599C11DF621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5295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98FA3BDE-BCF0-9867-FFD9-16E5FE7A6B1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5040000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C2FF63A-F718-2692-DDB5-CAE2E3D83CB8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360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3D6B2A6-8B82-552B-5C44-65797C08164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55295" y="2129960"/>
            <a:ext cx="5040000" cy="3225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6978B2D-7A09-2916-21D0-72FD22A1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DBBD21DB-3DD5-CE29-7471-76FED3AB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3125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F98C765-EEF2-063A-BFDC-407F7481B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1324B594-AC8D-D219-CB08-42B70704266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40D11602-1C70-1337-997C-83754B3B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A802CEA-9D0F-2EEA-58FE-0BF167ECDC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922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fu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785F4-84F3-536F-6440-66F991F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9DE4-34A8-6015-30D9-04F6F47C0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chemeClr val="tx2"/>
              </a:buClr>
              <a:defRPr sz="2800"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28893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2" y="3429010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98" y="3428996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99" y="909007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99" y="90900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FD1609-2092-C496-7D85-0466033B2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D5F1B7D4-31AF-A12E-9AD5-F1928B24BC4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D268542A-8D8A-A5EA-4977-73629271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9269AA4-F365-CB63-BF8A-B87006DB48F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4591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8909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6A45BE-4463-DE4E-0DC7-A786AB280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7755E25-7DA8-EBE4-168A-C85FE626B65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7E4D7A82-28F1-196B-4C97-DAB9467D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51CC8C5-C7A1-C525-2823-33DAB4F01F0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310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C330E6-21C7-BA00-321B-D4E1AADD5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C4196E2B-5CDC-3D30-47CD-D430A40142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F29797D4-C6CC-30E9-81E9-573FC30A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04B2CB0E-BD8C-F2B3-BA9C-DD21C2BF85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3372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50" y="3434380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37" y="91438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62" y="3434369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25" y="914373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69CA3E9-8AED-7488-33EB-F4BD549A0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3173130-10B8-936F-47F6-63823C9E37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9F8A5BB-643B-9624-CF54-536E6877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EB0E9EF-1702-D468-F4BC-255890ECAE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1730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6222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E4BD2D-57AD-1E69-0355-6DFBBE91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1A5623A-0EB7-35B2-6C66-7A4C703DB4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CBF9D5D8-42A1-949A-FA29-057160B1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783E021-65ED-4C7F-899F-811DFA5B7A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80335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453352F-9F90-A96F-6245-6763AFEC9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70221B0-0BF5-7A1C-F299-359A15CB0D2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DA8D749-4150-C7CC-205D-D5198585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95CFFE3-7534-99C9-3869-47C083F4965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773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43" y="344655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9930" y="929562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69" y="935088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A4B9571-DDC2-A53D-F8C4-46A498BF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2419906-A772-9C62-E56C-C5F1AAFE64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0639D06C-4508-B431-3253-71A36D44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B4C839F1-D2D4-584B-D9E7-2D4471EA787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4331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0051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D090757-0E39-F2F3-C110-9C7057AD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78607A3-402E-7DF7-D41A-131BC04A64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B7BF335-DEA1-BDBB-F207-30E6EA7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568C832-3576-5E7F-B94C-DE7488C6E92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3356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AC286A-338D-4219-0A98-80D7321BD6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9525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9286CF-3160-C780-C006-C84560D1C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34B3B2A7-2612-D8E7-770B-AF28A1D8C6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B0EAC23-EB3D-6BBA-44A2-DFD7999B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CFDD37F5-728C-3667-ECB0-0030D6B0A31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2874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AC730FC-3807-86A2-F8F4-1781854F64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9526" y="358250"/>
            <a:ext cx="5040000" cy="61415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598355-BA9C-263F-C135-AFD6EC16B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200F661-2213-F613-2E25-4CC2D0B202B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C1FF739-9D0F-14A4-8A04-4EF405E1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0308CD3-8DB0-9B14-6486-0D96B016B91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35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1. Click to edit chapter title</a:t>
            </a:r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 userDrawn="1"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659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1161043" y="3798044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3311997" y="909001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791999" y="909001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3311996" y="3428988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5473E8-E1C9-93DF-5C22-55204ACD1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521E5AA4-3A5A-E62E-FB24-6E89AECE4D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FAB43CB0-F5AC-669A-963C-F46B6BA881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8A47CD0A-6D98-2ACC-56EC-51D5F4E6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7936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1161046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3312000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792002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3311999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93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9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90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90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F5A9F8E-CB76-FE06-581A-32046AC40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E3E10C7-DB8F-1DEA-47F5-04AEED1F0E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B6BE901-FE9C-30D0-447E-3703D7A7A9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D151BCFD-6870-D40D-18F2-59F59A63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2437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5E14ACC-E961-C39E-8626-15E7DAC7E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4B10D55-D172-4B12-0A23-7CF43FFC12F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3226495-8975-835A-3C9D-E47349D5D15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7A8F1E1-B017-A0D5-F35A-11EBA0F8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78230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791999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3311986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3311974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60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A58B76A-CEC7-D85B-0901-05DD3F1D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8C2543FC-EAEB-EACC-BCAA-6F7DAA21C90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AC3E9E7A-50F5-7585-C78D-4F3093BFE42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20E4E9F-1DBA-2DCE-8D2B-013837E1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421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792025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3312012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3312000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86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2" y="342898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69" y="908993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1994" y="3428978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51957" y="908982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095324B-4C25-8413-FE7E-B4B6378C5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59F63C7-69F7-424D-3FEC-2F33F2A2F6A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012EDBE-367F-5EDC-615E-6E6C9EC9367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B7998C29-AE79-CA1A-8C5B-FD957C36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524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EEC7AAE-2A42-6069-F1A6-C7D21764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778F810-5F5A-9B53-5B63-2471BAD49B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BF94D279-3EA0-F099-3F03-98B0B91610F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0AF528A-29A4-72B3-8610-67795CB8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52625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1975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61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00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A3DDEB5-BA75-E7A8-29D1-94C605B3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79C683E-45A5-D0DF-F0E7-2C1485107A0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8B105F0-881E-7CC1-4DBF-130B442560C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F70DBFC1-F6C3-5CEB-B694-DEAF5E02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2179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2000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86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25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84" y="3426238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1923" y="931507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14" y="927327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F292111-8DD2-5F05-C2FD-D5BAF8A52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9F63FB2-78BD-AA49-2F8A-D8D67B4A3F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6BD93634-DF79-2B4C-A0AC-B45C64DC484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80BA31ED-4C10-0765-5857-BE260CB5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68555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072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1DF08E0-4D4E-CB4E-4C39-84817FF0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A1ACD2E-32DD-0D8E-7613-BA7018068F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64FFA6E-08C8-087B-50EE-73652C47CA3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CDC5DE2-4E4F-9DB2-D6F0-F7C5F06B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8793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DE2C36C-1842-5D38-A346-C055971CC8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476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B4A7E5E-B405-6360-C014-8977E49C6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CF34DC4-D54E-195C-B2CF-2D33585348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6862E8F-264C-3CB1-B857-D0D27943A92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46C1439-0008-21B6-699E-C5239F2D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05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37D8072-9EE3-917B-7F33-372174E2B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6" cy="4857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35E4C5-AED2-E9A8-7D65-14800B632E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7" y="2299097"/>
            <a:ext cx="5491121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CF1C14-D13B-9574-C8BD-CA3AF6086669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rgbClr val="617F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2FA6B88-2EA8-B1CD-1B6F-84AFBEAAB3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A0560F-A4B9-6D60-DA89-678D8AA3B9FC}"/>
              </a:ext>
            </a:extLst>
          </p:cNvPr>
          <p:cNvGrpSpPr/>
          <p:nvPr userDrawn="1"/>
        </p:nvGrpSpPr>
        <p:grpSpPr>
          <a:xfrm>
            <a:off x="6505909" y="9229"/>
            <a:ext cx="5688622" cy="6861839"/>
            <a:chOff x="6476020" y="-8"/>
            <a:chExt cx="5718513" cy="6897894"/>
          </a:xfrm>
        </p:grpSpPr>
        <p:sp>
          <p:nvSpPr>
            <p:cNvPr id="13" name="Vrije vorm: vorm 9">
              <a:extLst>
                <a:ext uri="{FF2B5EF4-FFF2-40B4-BE49-F238E27FC236}">
                  <a16:creationId xmlns:a16="http://schemas.microsoft.com/office/drawing/2014/main" id="{9D7D31D0-E3AC-9AED-7DFC-600F0A869084}"/>
                </a:ext>
              </a:extLst>
            </p:cNvPr>
            <p:cNvSpPr/>
            <p:nvPr userDrawn="1"/>
          </p:nvSpPr>
          <p:spPr>
            <a:xfrm flipH="1">
              <a:off x="6476020" y="4608573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6" name="Vrije vorm: vorm 18">
              <a:extLst>
                <a:ext uri="{FF2B5EF4-FFF2-40B4-BE49-F238E27FC236}">
                  <a16:creationId xmlns:a16="http://schemas.microsoft.com/office/drawing/2014/main" id="{F5FCDA4F-39E8-1B34-6039-23A6929D29CF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1">
              <a:extLst>
                <a:ext uri="{FF2B5EF4-FFF2-40B4-BE49-F238E27FC236}">
                  <a16:creationId xmlns:a16="http://schemas.microsoft.com/office/drawing/2014/main" id="{BBDB3D9B-C250-7032-0ACC-7C5B8B0FAD88}"/>
                </a:ext>
              </a:extLst>
            </p:cNvPr>
            <p:cNvSpPr/>
            <p:nvPr/>
          </p:nvSpPr>
          <p:spPr>
            <a:xfrm>
              <a:off x="8765334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Vrije vorm: vorm 16">
              <a:extLst>
                <a:ext uri="{FF2B5EF4-FFF2-40B4-BE49-F238E27FC236}">
                  <a16:creationId xmlns:a16="http://schemas.microsoft.com/office/drawing/2014/main" id="{F7A11193-8342-CC7D-4893-9DA72119E1F8}"/>
                </a:ext>
              </a:extLst>
            </p:cNvPr>
            <p:cNvSpPr/>
            <p:nvPr userDrawn="1"/>
          </p:nvSpPr>
          <p:spPr>
            <a:xfrm rot="18900000" flipH="1">
              <a:off x="7939042" y="32544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7">
              <a:extLst>
                <a:ext uri="{FF2B5EF4-FFF2-40B4-BE49-F238E27FC236}">
                  <a16:creationId xmlns:a16="http://schemas.microsoft.com/office/drawing/2014/main" id="{A3F6D955-1692-3320-C7CD-A1960CC43330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20" name="Vrije vorm: vorm 18">
              <a:extLst>
                <a:ext uri="{FF2B5EF4-FFF2-40B4-BE49-F238E27FC236}">
                  <a16:creationId xmlns:a16="http://schemas.microsoft.com/office/drawing/2014/main" id="{23AF75C3-7660-CDC9-64BF-2397504B838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rgbClr val="D1E4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77446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08E8BA3-22A1-B274-BF7C-0A8379F109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1998" y="672286"/>
            <a:ext cx="5040001" cy="57285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6D440-DA56-FFE4-76E0-D0194A360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27F6FF1-A5BF-8C75-AC1C-C7761136B2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50EF383-B21F-3969-4945-3BEF216CC5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393EFEB5-1AC8-8F4E-8864-1D722111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01386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6D6E3BA9-5D4F-477A-7630-0A89A6E8DD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40000" y="1941196"/>
            <a:ext cx="3060000" cy="46195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0830080-413E-0A95-15AD-BB4C1A590A2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66000" y="1941197"/>
            <a:ext cx="3060000" cy="46195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633E96-CEEC-DB34-B341-FE1E63309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189026D8-42BD-BEE2-A3C2-DA71714F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B4B04029-F7CA-403E-7FA4-4E8D57B52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000" y="1941197"/>
            <a:ext cx="3060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92360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40000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CDCF746-2943-E637-5E77-2C4617C7AC5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40000" y="2296065"/>
            <a:ext cx="3060000" cy="42646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8BEBC18-33D0-B4CD-D712-FEED06A6CE2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65999" y="2296065"/>
            <a:ext cx="3060000" cy="426467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B305156-A30B-593D-1F31-8BBB645BA4D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51947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C7A56-BF58-9680-C477-7330DC3B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1842910E-0410-2671-3E93-FA52B1D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1FE3268C-5820-384C-3954-6AD5B05C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296065"/>
            <a:ext cx="3059998" cy="43044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F9DD1B5-A367-2C79-133D-FD00390CF1F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3085"/>
            <a:ext cx="3059998" cy="6493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36230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1">
            <a:extLst>
              <a:ext uri="{FF2B5EF4-FFF2-40B4-BE49-F238E27FC236}">
                <a16:creationId xmlns:a16="http://schemas.microsoft.com/office/drawing/2014/main" id="{E35C547B-B4BF-4085-F2F7-F49423D3735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91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C06964A-D75D-F437-9459-608E0179C5A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566000" y="2907156"/>
            <a:ext cx="3060000" cy="368644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201E4377-2235-84C2-FC02-72F2B706A4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559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2038A719-4684-1AF6-E808-A697C1826D7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557978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E56C67B9-C50C-7996-650A-2A8A49A13E6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339999" y="2900231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1027939B-B513-C8EC-176F-51066ACB1FD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8327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21E6B8D1-AC29-336A-2790-76BAD33C797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31977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DBB6F-DE0F-A98E-04DA-8A51658D7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8A095902-A0E3-AC89-ED44-3FFF0DA2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907156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329E23EE-232E-DABC-27F4-7CDD43A726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3DB5CAFE-BAEC-648E-A08F-E1C7D14B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637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9717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AF720514-2DA9-A3E3-533A-FDABFABB33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79717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FFCC68A0-53D2-1B44-E49C-2CE4C5F224C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79717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355AA58-F9DC-987E-7213-E9E3D7CB068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79717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2" name="Tijdelijke aanduiding voor afbeelding 11">
            <a:extLst>
              <a:ext uri="{FF2B5EF4-FFF2-40B4-BE49-F238E27FC236}">
                <a16:creationId xmlns:a16="http://schemas.microsoft.com/office/drawing/2014/main" id="{712685E4-30F9-6D89-8E70-AE3193211938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125860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311EC53-2248-2A66-F1C1-5B94F2ECED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125860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4" name="Tijdelijke aanduiding voor afbeelding 11">
            <a:extLst>
              <a:ext uri="{FF2B5EF4-FFF2-40B4-BE49-F238E27FC236}">
                <a16:creationId xmlns:a16="http://schemas.microsoft.com/office/drawing/2014/main" id="{83CC1ECD-EF86-1349-73E5-A725AB1DE3B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131999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3C79AACC-C249-315C-0CA7-B3FA0BEDD5C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131999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C4F5955-7C55-1875-F542-E779D4814A5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61765" y="236665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1979BA03-58C3-AFA9-71D6-65EF0E58EA5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343813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afbeelding 11">
            <a:extLst>
              <a:ext uri="{FF2B5EF4-FFF2-40B4-BE49-F238E27FC236}">
                <a16:creationId xmlns:a16="http://schemas.microsoft.com/office/drawing/2014/main" id="{77188F4C-D701-5057-80E1-CA76354680D2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3561765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9" name="Tijdelijke aanduiding voor afbeelding 11">
            <a:extLst>
              <a:ext uri="{FF2B5EF4-FFF2-40B4-BE49-F238E27FC236}">
                <a16:creationId xmlns:a16="http://schemas.microsoft.com/office/drawing/2014/main" id="{D03E763F-CF9B-6393-AA49-8D5EC865B57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6343812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CD8CFC07-6AD3-93CC-F135-6DFFBF3D4FE5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567904" y="494337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6118ECD9-CADD-7002-E8AA-7DC59744A9E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349952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DE06DA71-E943-B85A-95BD-F5C0872AB390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567904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993FF0C5-3F6B-AF46-E2D4-CEC4D022DAA8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49951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2F3BEC6-8378-4EF7-3696-84DB42DD4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EF3785B-55A2-41B6-BE27-1EBA391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30626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8000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28001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19DFDCEC-23F1-BAA2-8558-0667B6353E5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49754CD-8EBC-DF8E-3858-56F080C2D21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728000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D8C3440-F8E0-0630-A20A-69914CC0135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28001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afbeelding 11">
            <a:extLst>
              <a:ext uri="{FF2B5EF4-FFF2-40B4-BE49-F238E27FC236}">
                <a16:creationId xmlns:a16="http://schemas.microsoft.com/office/drawing/2014/main" id="{B226CB9E-D4E5-AE4E-73B6-2BBEC2A32CD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92000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0FEEFAE7-E168-8EA6-A661-DDACC6AE2EF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285199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4C86145-1AA9-AE5B-AFBE-BAD3FE11D42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85200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34A393B7-10AF-FE63-2C17-6BBE08CA1C4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49199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3832344-2804-093A-8959-22B21B9C221B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285199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29AA61CD-50DC-B9BA-B540-B45006478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85200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AD2568B5-CEDD-F520-762C-92CA4B3E9A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49199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4C7B233-BF52-AE82-7728-54FB974F9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8E73B912-66C1-D8D1-715D-DFCF211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75171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394087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ABA90-4D41-0166-C754-DB63FD17E451}"/>
              </a:ext>
            </a:extLst>
          </p:cNvPr>
          <p:cNvGrpSpPr/>
          <p:nvPr userDrawn="1"/>
        </p:nvGrpSpPr>
        <p:grpSpPr>
          <a:xfrm>
            <a:off x="1637999" y="3760876"/>
            <a:ext cx="360000" cy="676893"/>
            <a:chOff x="1638000" y="4200658"/>
            <a:chExt cx="360000" cy="676893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8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D5D59E-FEAB-1D52-68ED-0524DBB98F20}"/>
              </a:ext>
            </a:extLst>
          </p:cNvPr>
          <p:cNvGrpSpPr/>
          <p:nvPr userDrawn="1"/>
        </p:nvGrpSpPr>
        <p:grpSpPr>
          <a:xfrm>
            <a:off x="10193999" y="3431556"/>
            <a:ext cx="360000" cy="689320"/>
            <a:chOff x="10194000" y="3871338"/>
            <a:chExt cx="360000" cy="689320"/>
          </a:xfrm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5D82B48-485F-7C9A-C23F-3D3DB4B2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4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4EB7EB-6FCC-34AE-EC9B-CD54089CA779}"/>
              </a:ext>
            </a:extLst>
          </p:cNvPr>
          <p:cNvGrpSpPr/>
          <p:nvPr userDrawn="1"/>
        </p:nvGrpSpPr>
        <p:grpSpPr>
          <a:xfrm>
            <a:off x="6771599" y="3431556"/>
            <a:ext cx="360000" cy="689320"/>
            <a:chOff x="6771600" y="3871338"/>
            <a:chExt cx="360000" cy="68932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73BEDDF-9CE7-8FAC-8DDC-92E9C20FD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16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11386AD5-E509-BE10-938D-01B03CC450C1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6840313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925F631E-495F-1D02-14FA-1B44DD3E38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22312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D13A5-31B7-55E2-4C49-1F87608C4044}"/>
              </a:ext>
            </a:extLst>
          </p:cNvPr>
          <p:cNvGrpSpPr/>
          <p:nvPr userDrawn="1"/>
        </p:nvGrpSpPr>
        <p:grpSpPr>
          <a:xfrm>
            <a:off x="3349199" y="3431556"/>
            <a:ext cx="360000" cy="689320"/>
            <a:chOff x="3349200" y="3871338"/>
            <a:chExt cx="360000" cy="689320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B117B797-85C3-3501-6174-FAF758DA0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2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93C08ED7-2AC5-7AD5-28ED-A91A2FC075BD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3414626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FAC42D74-5726-5BAD-C772-84DE58C4D5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96625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F2289ED-FD1F-353D-0967-EEF2A65901E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1348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8E060-978A-BE0E-2996-4293B25FEE05}"/>
              </a:ext>
            </a:extLst>
          </p:cNvPr>
          <p:cNvGrpSpPr/>
          <p:nvPr userDrawn="1"/>
        </p:nvGrpSpPr>
        <p:grpSpPr>
          <a:xfrm>
            <a:off x="5060399" y="3760876"/>
            <a:ext cx="360000" cy="676893"/>
            <a:chOff x="5060400" y="4200658"/>
            <a:chExt cx="360000" cy="676893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4EE4E28-B65B-8072-A6E7-30D099740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4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1E9E52D7-03BB-B58A-D59A-370837D679F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13149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661E78CF-706A-9D3A-80AB-21B6128EE8C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3497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30844-7D2B-045E-375D-7EB7C19014B2}"/>
              </a:ext>
            </a:extLst>
          </p:cNvPr>
          <p:cNvGrpSpPr/>
          <p:nvPr userDrawn="1"/>
        </p:nvGrpSpPr>
        <p:grpSpPr>
          <a:xfrm>
            <a:off x="8482799" y="3760876"/>
            <a:ext cx="360000" cy="676893"/>
            <a:chOff x="8482800" y="4200658"/>
            <a:chExt cx="360000" cy="676893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0FA3CBD-E88A-71C0-8555-D24BD776C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8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2C1B84D8-AFAD-6DEC-1829-4E5E01D4695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5298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4B1619E7-F2E5-228D-32A2-F881646D6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2A2196B7-3672-3704-4A51-57C994A8AD0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titel 1">
            <a:extLst>
              <a:ext uri="{FF2B5EF4-FFF2-40B4-BE49-F238E27FC236}">
                <a16:creationId xmlns:a16="http://schemas.microsoft.com/office/drawing/2014/main" id="{5143EE90-5A69-1CF3-6FA4-4A251264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45952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418678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B2FE1-D3B3-3FAF-EBB9-8C08262ACAE1}"/>
              </a:ext>
            </a:extLst>
          </p:cNvPr>
          <p:cNvGrpSpPr/>
          <p:nvPr userDrawn="1"/>
        </p:nvGrpSpPr>
        <p:grpSpPr>
          <a:xfrm>
            <a:off x="1241999" y="3610786"/>
            <a:ext cx="1152000" cy="1412736"/>
            <a:chOff x="1242000" y="3804658"/>
            <a:chExt cx="1152000" cy="1412736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2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3D2C2-9BC4-4445-9517-130BDB629E13}"/>
              </a:ext>
            </a:extLst>
          </p:cNvPr>
          <p:cNvGrpSpPr/>
          <p:nvPr userDrawn="1"/>
        </p:nvGrpSpPr>
        <p:grpSpPr>
          <a:xfrm>
            <a:off x="4093999" y="3357357"/>
            <a:ext cx="1152000" cy="1405429"/>
            <a:chOff x="4094000" y="3551229"/>
            <a:chExt cx="1152000" cy="1405429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E95C17D-A4BC-D6B7-4189-F6BC52452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4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051C1596-1BCD-2AC7-E0B0-9B0D446283D0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562000" y="3551229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E76FD-EC1D-5C2C-A853-8E2B8943B704}"/>
              </a:ext>
            </a:extLst>
          </p:cNvPr>
          <p:cNvGrpSpPr/>
          <p:nvPr userDrawn="1"/>
        </p:nvGrpSpPr>
        <p:grpSpPr>
          <a:xfrm>
            <a:off x="9797999" y="3350050"/>
            <a:ext cx="1152000" cy="1412736"/>
            <a:chOff x="9798000" y="3543922"/>
            <a:chExt cx="1152000" cy="1412736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6F1C3C4-AFC0-9931-5AA9-3DA4715EC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8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543922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6836-EF16-F9D7-ED25-D8A3D83AF617}"/>
              </a:ext>
            </a:extLst>
          </p:cNvPr>
          <p:cNvGrpSpPr/>
          <p:nvPr userDrawn="1"/>
        </p:nvGrpSpPr>
        <p:grpSpPr>
          <a:xfrm>
            <a:off x="6945999" y="3610786"/>
            <a:ext cx="1152000" cy="1412736"/>
            <a:chOff x="6946000" y="3804658"/>
            <a:chExt cx="1152000" cy="1412736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FDA66EC-C187-BD38-95C5-E822B2C7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6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EB417611-24B4-04B9-054A-ACAC914B8EC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413999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3F614B74-3D6E-A426-1F20-F15A22B436B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495998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784FACF8-2444-E7F6-0612-E217B8A739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43999" y="23771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369873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9F8C217F-A0D9-24B2-DB17-B1A5D1C206A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547999" y="3916786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43214054-B3D8-CAA5-5FCC-1D1BE982753B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399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4" name="Tijdelijke aanduiding voor afbeelding 11">
            <a:extLst>
              <a:ext uri="{FF2B5EF4-FFF2-40B4-BE49-F238E27FC236}">
                <a16:creationId xmlns:a16="http://schemas.microsoft.com/office/drawing/2014/main" id="{FBF549D7-72EB-30A9-7D1E-963A85694C93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251998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5" name="Tijdelijke aanduiding voor afbeelding 11">
            <a:extLst>
              <a:ext uri="{FF2B5EF4-FFF2-40B4-BE49-F238E27FC236}">
                <a16:creationId xmlns:a16="http://schemas.microsoft.com/office/drawing/2014/main" id="{02C3DAA6-DDC6-34DE-FCAF-3B03A8B5BC1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103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D76B70B-6414-A226-D03F-D41099FF0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9AC239BB-626F-AE33-D8A2-EFB463732F3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FCAFAB5-5899-06D3-7B70-AFEBBBF5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0528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/pip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39">
            <a:extLst>
              <a:ext uri="{FF2B5EF4-FFF2-40B4-BE49-F238E27FC236}">
                <a16:creationId xmlns:a16="http://schemas.microsoft.com/office/drawing/2014/main" id="{5D8A4730-6B7E-6106-2DFB-E9D1804153D0}"/>
              </a:ext>
            </a:extLst>
          </p:cNvPr>
          <p:cNvSpPr/>
          <p:nvPr userDrawn="1"/>
        </p:nvSpPr>
        <p:spPr>
          <a:xfrm>
            <a:off x="791999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1242CF8C-FE64-F67B-8E13-603B740EC680}"/>
              </a:ext>
            </a:extLst>
          </p:cNvPr>
          <p:cNvSpPr/>
          <p:nvPr/>
        </p:nvSpPr>
        <p:spPr>
          <a:xfrm>
            <a:off x="3428591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092F404F-46A1-B061-7586-E469230C5C3A}"/>
              </a:ext>
            </a:extLst>
          </p:cNvPr>
          <p:cNvSpPr/>
          <p:nvPr/>
        </p:nvSpPr>
        <p:spPr>
          <a:xfrm>
            <a:off x="6085727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7840A372-D611-17A9-9EF8-AC666BA2B350}"/>
              </a:ext>
            </a:extLst>
          </p:cNvPr>
          <p:cNvSpPr/>
          <p:nvPr/>
        </p:nvSpPr>
        <p:spPr>
          <a:xfrm>
            <a:off x="8742863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5" name="Tijdelijke aanduiding voor afbeelding 11">
            <a:extLst>
              <a:ext uri="{FF2B5EF4-FFF2-40B4-BE49-F238E27FC236}">
                <a16:creationId xmlns:a16="http://schemas.microsoft.com/office/drawing/2014/main" id="{789114B8-2EE2-19A9-C6EA-0FDAFDD4840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1455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6" name="Tijdelijke aanduiding voor afbeelding 11">
            <a:extLst>
              <a:ext uri="{FF2B5EF4-FFF2-40B4-BE49-F238E27FC236}">
                <a16:creationId xmlns:a16="http://schemas.microsoft.com/office/drawing/2014/main" id="{699DF17B-CFA2-AE03-4127-C14EFF930FB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428591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7" name="Tijdelijke aanduiding voor afbeelding 11">
            <a:extLst>
              <a:ext uri="{FF2B5EF4-FFF2-40B4-BE49-F238E27FC236}">
                <a16:creationId xmlns:a16="http://schemas.microsoft.com/office/drawing/2014/main" id="{9ADCABCD-048D-74B4-18F0-5D9920DC8B2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085727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8" name="Tijdelijke aanduiding voor afbeelding 11">
            <a:extLst>
              <a:ext uri="{FF2B5EF4-FFF2-40B4-BE49-F238E27FC236}">
                <a16:creationId xmlns:a16="http://schemas.microsoft.com/office/drawing/2014/main" id="{C67166B8-6BF0-7B3E-6863-01013C8D106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742863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9" name="Tijdelijke aanduiding voor inhoud 2">
            <a:extLst>
              <a:ext uri="{FF2B5EF4-FFF2-40B4-BE49-F238E27FC236}">
                <a16:creationId xmlns:a16="http://schemas.microsoft.com/office/drawing/2014/main" id="{90D3F3DD-F47F-E476-9517-5A39B1D3D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457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ijdelijke aanduiding voor inhoud 2">
            <a:extLst>
              <a:ext uri="{FF2B5EF4-FFF2-40B4-BE49-F238E27FC236}">
                <a16:creationId xmlns:a16="http://schemas.microsoft.com/office/drawing/2014/main" id="{16977658-13FB-8EC7-4EA1-25FD8094388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428591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ijdelijke aanduiding voor inhoud 2">
            <a:extLst>
              <a:ext uri="{FF2B5EF4-FFF2-40B4-BE49-F238E27FC236}">
                <a16:creationId xmlns:a16="http://schemas.microsoft.com/office/drawing/2014/main" id="{EA4E512D-B9E8-F03A-59AA-FF7649F9422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075456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ijdelijke aanduiding voor inhoud 2">
            <a:extLst>
              <a:ext uri="{FF2B5EF4-FFF2-40B4-BE49-F238E27FC236}">
                <a16:creationId xmlns:a16="http://schemas.microsoft.com/office/drawing/2014/main" id="{D384CD8F-5DE6-8863-678B-6D0486A84107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742863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ijdelijke aanduiding voor inhoud 2">
            <a:extLst>
              <a:ext uri="{FF2B5EF4-FFF2-40B4-BE49-F238E27FC236}">
                <a16:creationId xmlns:a16="http://schemas.microsoft.com/office/drawing/2014/main" id="{E642989E-DE44-4894-7750-1DD449AC922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1041457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ijdelijke aanduiding voor tekst 2">
            <a:extLst>
              <a:ext uri="{FF2B5EF4-FFF2-40B4-BE49-F238E27FC236}">
                <a16:creationId xmlns:a16="http://schemas.microsoft.com/office/drawing/2014/main" id="{20FEA36A-A464-7C06-6FEE-DB9493D6B30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041455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6" name="Tijdelijke aanduiding voor inhoud 2">
            <a:extLst>
              <a:ext uri="{FF2B5EF4-FFF2-40B4-BE49-F238E27FC236}">
                <a16:creationId xmlns:a16="http://schemas.microsoft.com/office/drawing/2014/main" id="{E04D0D86-EBE9-8FFB-D1A4-26B6271E142D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3698593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ijdelijke aanduiding voor tekst 2">
            <a:extLst>
              <a:ext uri="{FF2B5EF4-FFF2-40B4-BE49-F238E27FC236}">
                <a16:creationId xmlns:a16="http://schemas.microsoft.com/office/drawing/2014/main" id="{34E6405E-8F80-A270-0712-FB808A3A111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698591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8" name="Tijdelijke aanduiding voor inhoud 2">
            <a:extLst>
              <a:ext uri="{FF2B5EF4-FFF2-40B4-BE49-F238E27FC236}">
                <a16:creationId xmlns:a16="http://schemas.microsoft.com/office/drawing/2014/main" id="{10A28B7B-58CD-6033-22B2-8324277371A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6355729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B3C78F7C-312A-653C-120E-8FDE0C8A2C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355727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60" name="Tijdelijke aanduiding voor inhoud 2">
            <a:extLst>
              <a:ext uri="{FF2B5EF4-FFF2-40B4-BE49-F238E27FC236}">
                <a16:creationId xmlns:a16="http://schemas.microsoft.com/office/drawing/2014/main" id="{4A8F8FE8-95BD-F9E8-5446-5C7CDBC03AC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012865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787109C5-A656-6FE8-5E16-A84CC347657E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9012863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FBE26A0-46C5-3F55-0743-AD05D2B9A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B876D7-5CE5-BEE8-DC79-8C92DA69ADB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86A55488-06A5-3F57-2519-A6B56E44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5469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/pipeline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E3FDF5C-4505-7A01-12B4-F76BA9CFB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87D09AE-149D-3FE9-9197-DEA084CFB6A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91E6ACAD-F622-69C1-E3AA-0B85F14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1992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hap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4382B98-F52A-356D-3C7F-C910A58C6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6338" y="2299097"/>
            <a:ext cx="4491426" cy="22860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5ED613-E63C-1A40-8BA6-A1E7EC1B8441}"/>
              </a:ext>
            </a:extLst>
          </p:cNvPr>
          <p:cNvCxnSpPr>
            <a:cxnSpLocks/>
          </p:cNvCxnSpPr>
          <p:nvPr userDrawn="1"/>
        </p:nvCxnSpPr>
        <p:spPr>
          <a:xfrm>
            <a:off x="5332687" y="2151613"/>
            <a:ext cx="0" cy="2605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2D1E3A-2AAA-BB69-2B3E-0CFC160254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055" y="2298478"/>
            <a:ext cx="4571975" cy="228600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5E0F4D-D704-5EE7-5BD6-FBFC12DB1897}"/>
              </a:ext>
            </a:extLst>
          </p:cNvPr>
          <p:cNvGrpSpPr/>
          <p:nvPr userDrawn="1"/>
        </p:nvGrpSpPr>
        <p:grpSpPr>
          <a:xfrm>
            <a:off x="6486555" y="-8"/>
            <a:ext cx="5705445" cy="6858008"/>
            <a:chOff x="6459109" y="-8"/>
            <a:chExt cx="5735424" cy="6894043"/>
          </a:xfrm>
        </p:grpSpPr>
        <p:sp>
          <p:nvSpPr>
            <p:cNvPr id="18" name="Vrije vorm: vorm 9">
              <a:extLst>
                <a:ext uri="{FF2B5EF4-FFF2-40B4-BE49-F238E27FC236}">
                  <a16:creationId xmlns:a16="http://schemas.microsoft.com/office/drawing/2014/main" id="{C75DACDE-E7EC-DE63-0CB5-ECE0306FA2D1}"/>
                </a:ext>
              </a:extLst>
            </p:cNvPr>
            <p:cNvSpPr/>
            <p:nvPr userDrawn="1"/>
          </p:nvSpPr>
          <p:spPr>
            <a:xfrm flipH="1">
              <a:off x="6459109" y="4604722"/>
              <a:ext cx="2289313" cy="228931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4" name="Vrije vorm: vorm 18">
              <a:extLst>
                <a:ext uri="{FF2B5EF4-FFF2-40B4-BE49-F238E27FC236}">
                  <a16:creationId xmlns:a16="http://schemas.microsoft.com/office/drawing/2014/main" id="{A0EC596D-4717-F121-FDF3-7E08940E4701}"/>
                </a:ext>
              </a:extLst>
            </p:cNvPr>
            <p:cNvSpPr/>
            <p:nvPr userDrawn="1"/>
          </p:nvSpPr>
          <p:spPr>
            <a:xfrm flipH="1">
              <a:off x="9893073" y="-8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11">
              <a:extLst>
                <a:ext uri="{FF2B5EF4-FFF2-40B4-BE49-F238E27FC236}">
                  <a16:creationId xmlns:a16="http://schemas.microsoft.com/office/drawing/2014/main" id="{4EB34652-C23D-42D0-EAFD-AE0AD02690D0}"/>
                </a:ext>
              </a:extLst>
            </p:cNvPr>
            <p:cNvSpPr/>
            <p:nvPr/>
          </p:nvSpPr>
          <p:spPr>
            <a:xfrm>
              <a:off x="8752365" y="4581825"/>
              <a:ext cx="1144651" cy="2289302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3" name="Vrije vorm: vorm 16">
              <a:extLst>
                <a:ext uri="{FF2B5EF4-FFF2-40B4-BE49-F238E27FC236}">
                  <a16:creationId xmlns:a16="http://schemas.microsoft.com/office/drawing/2014/main" id="{0A4A98AD-D827-0E2D-8305-081B14717334}"/>
                </a:ext>
              </a:extLst>
            </p:cNvPr>
            <p:cNvSpPr/>
            <p:nvPr userDrawn="1"/>
          </p:nvSpPr>
          <p:spPr>
            <a:xfrm rot="18900000" flipH="1">
              <a:off x="7935202" y="345697"/>
              <a:ext cx="1618773" cy="1618773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4" name="Vrije vorm: vorm 17">
              <a:extLst>
                <a:ext uri="{FF2B5EF4-FFF2-40B4-BE49-F238E27FC236}">
                  <a16:creationId xmlns:a16="http://schemas.microsoft.com/office/drawing/2014/main" id="{4B9606F0-4E05-AE28-10B9-ADE63164B28B}"/>
                </a:ext>
              </a:extLst>
            </p:cNvPr>
            <p:cNvSpPr/>
            <p:nvPr userDrawn="1"/>
          </p:nvSpPr>
          <p:spPr>
            <a:xfrm>
              <a:off x="9905975" y="2295800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35" name="Vrije vorm: vorm 18">
              <a:extLst>
                <a:ext uri="{FF2B5EF4-FFF2-40B4-BE49-F238E27FC236}">
                  <a16:creationId xmlns:a16="http://schemas.microsoft.com/office/drawing/2014/main" id="{AAB3C64C-1F3E-C5C8-A6F1-5F8F861E80D6}"/>
                </a:ext>
              </a:extLst>
            </p:cNvPr>
            <p:cNvSpPr/>
            <p:nvPr userDrawn="1"/>
          </p:nvSpPr>
          <p:spPr>
            <a:xfrm flipH="1">
              <a:off x="9905231" y="4581825"/>
              <a:ext cx="2289302" cy="2289302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noFill/>
            <a:ln w="0" cap="flat">
              <a:solidFill>
                <a:schemeClr val="tx1">
                  <a:lumMod val="10000"/>
                  <a:lumOff val="9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75E3789D-3585-F958-EF40-CE12185BC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99" y="288001"/>
            <a:ext cx="914395" cy="4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9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text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7D19F31-F478-66B2-8D50-64352DC64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CC003F0F-3F0C-0022-D81C-18FC0EE0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0C6D1AAC-1AEA-BA50-C740-249C46FBAE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0535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shapes/images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4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80000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0001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0001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61A2334-6839-AE2A-C48D-EE8977FB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D4AE3B-588D-0373-D098-1C8578A18FA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3CAFDB6F-B44F-9247-086E-556425D3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E5C46247-B509-9DA0-39B1-A7E9B1E4FA9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52600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ghlight quote with(out) image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">
            <a:extLst>
              <a:ext uri="{FF2B5EF4-FFF2-40B4-BE49-F238E27FC236}">
                <a16:creationId xmlns:a16="http://schemas.microsoft.com/office/drawing/2014/main" id="{9568D642-E0AF-1256-7D80-D64CC573F4D1}"/>
              </a:ext>
            </a:extLst>
          </p:cNvPr>
          <p:cNvSpPr>
            <a:spLocks noChangeAspect="1"/>
          </p:cNvSpPr>
          <p:nvPr/>
        </p:nvSpPr>
        <p:spPr>
          <a:xfrm>
            <a:off x="791988" y="647999"/>
            <a:ext cx="1719415" cy="3420000"/>
          </a:xfrm>
          <a:custGeom>
            <a:avLst/>
            <a:gdLst>
              <a:gd name="connsiteX0" fmla="*/ 1302942 w 1302941"/>
              <a:gd name="connsiteY0" fmla="*/ 0 h 2591609"/>
              <a:gd name="connsiteX1" fmla="*/ 1302942 w 1302941"/>
              <a:gd name="connsiteY1" fmla="*/ 1288668 h 2591609"/>
              <a:gd name="connsiteX2" fmla="*/ 1302815 w 1302941"/>
              <a:gd name="connsiteY2" fmla="*/ 1302983 h 2591609"/>
              <a:gd name="connsiteX3" fmla="*/ 0 w 1302941"/>
              <a:gd name="connsiteY3" fmla="*/ 2591610 h 2591609"/>
              <a:gd name="connsiteX4" fmla="*/ 0 w 1302941"/>
              <a:gd name="connsiteY4" fmla="*/ 0 h 2591609"/>
              <a:gd name="connsiteX5" fmla="*/ 1302942 w 1302941"/>
              <a:gd name="connsiteY5" fmla="*/ 0 h 25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41" h="2591609">
                <a:moveTo>
                  <a:pt x="1302942" y="0"/>
                </a:moveTo>
                <a:lnTo>
                  <a:pt x="1302942" y="1288668"/>
                </a:lnTo>
                <a:cubicBezTo>
                  <a:pt x="1302942" y="1293468"/>
                  <a:pt x="1302900" y="1298227"/>
                  <a:pt x="1302815" y="1302983"/>
                </a:cubicBezTo>
                <a:cubicBezTo>
                  <a:pt x="1295167" y="2015951"/>
                  <a:pt x="714751" y="2591610"/>
                  <a:pt x="0" y="2591610"/>
                </a:cubicBezTo>
                <a:lnTo>
                  <a:pt x="0" y="0"/>
                </a:lnTo>
                <a:lnTo>
                  <a:pt x="1302942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99F02519-812C-D1A8-DED2-EE86DB24034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91988" y="648000"/>
            <a:ext cx="1719417" cy="3420001"/>
          </a:xfrm>
          <a:custGeom>
            <a:avLst/>
            <a:gdLst>
              <a:gd name="connsiteX0" fmla="*/ 0 w 1719417"/>
              <a:gd name="connsiteY0" fmla="*/ 0 h 3420001"/>
              <a:gd name="connsiteX1" fmla="*/ 1719417 w 1719417"/>
              <a:gd name="connsiteY1" fmla="*/ 0 h 3420001"/>
              <a:gd name="connsiteX2" fmla="*/ 1719417 w 1719417"/>
              <a:gd name="connsiteY2" fmla="*/ 1700583 h 3420001"/>
              <a:gd name="connsiteX3" fmla="*/ 1719249 w 1719417"/>
              <a:gd name="connsiteY3" fmla="*/ 1719473 h 3420001"/>
              <a:gd name="connsiteX4" fmla="*/ 0 w 1719417"/>
              <a:gd name="connsiteY4" fmla="*/ 3420001 h 34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417" h="3420001">
                <a:moveTo>
                  <a:pt x="0" y="0"/>
                </a:moveTo>
                <a:lnTo>
                  <a:pt x="1719417" y="0"/>
                </a:lnTo>
                <a:lnTo>
                  <a:pt x="1719417" y="1700583"/>
                </a:lnTo>
                <a:cubicBezTo>
                  <a:pt x="1719417" y="1706917"/>
                  <a:pt x="1719361" y="1713197"/>
                  <a:pt x="1719249" y="1719473"/>
                </a:cubicBezTo>
                <a:cubicBezTo>
                  <a:pt x="1709156" y="2660337"/>
                  <a:pt x="943215" y="3420001"/>
                  <a:pt x="0" y="3420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999" y="1629000"/>
            <a:ext cx="8532000" cy="360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rgbClr val="2D4C9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BB519B53-9B81-64FE-7762-38714A792863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91999" y="5687368"/>
            <a:ext cx="8208000" cy="5226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and function</a:t>
            </a:r>
            <a:endParaRPr lang="nl-NL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BE592584-23BE-BE07-65B6-40EEFBF0940C}"/>
              </a:ext>
            </a:extLst>
          </p:cNvPr>
          <p:cNvSpPr>
            <a:spLocks noChangeAspect="1"/>
          </p:cNvSpPr>
          <p:nvPr/>
        </p:nvSpPr>
        <p:spPr>
          <a:xfrm rot="5400000">
            <a:off x="2759999" y="5840684"/>
            <a:ext cx="432000" cy="216000"/>
          </a:xfrm>
          <a:custGeom>
            <a:avLst/>
            <a:gdLst>
              <a:gd name="connsiteX0" fmla="*/ 0 w 2286025"/>
              <a:gd name="connsiteY0" fmla="*/ 1143013 h 1143012"/>
              <a:gd name="connsiteX1" fmla="*/ 2286026 w 2286025"/>
              <a:gd name="connsiteY1" fmla="*/ 1143013 h 1143012"/>
              <a:gd name="connsiteX2" fmla="*/ 1143013 w 2286025"/>
              <a:gd name="connsiteY2" fmla="*/ 0 h 1143012"/>
              <a:gd name="connsiteX3" fmla="*/ 0 w 2286025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507AC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srgbClr val="507A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502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/shapes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6AE6DAC3-7D13-5877-FC87-5046D58CECDF}"/>
              </a:ext>
            </a:extLst>
          </p:cNvPr>
          <p:cNvSpPr/>
          <p:nvPr/>
        </p:nvSpPr>
        <p:spPr>
          <a:xfrm>
            <a:off x="7048500" y="0"/>
            <a:ext cx="3429000" cy="3429000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CA06132A-FAF1-6E85-EB1C-74FA8FD08A5D}"/>
              </a:ext>
            </a:extLst>
          </p:cNvPr>
          <p:cNvSpPr/>
          <p:nvPr/>
        </p:nvSpPr>
        <p:spPr>
          <a:xfrm rot="10800000">
            <a:off x="7048500" y="3429000"/>
            <a:ext cx="3429000" cy="3429000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CF0267B9-CCD0-6867-0B0C-C0F2EEE330EA}"/>
              </a:ext>
            </a:extLst>
          </p:cNvPr>
          <p:cNvSpPr/>
          <p:nvPr/>
        </p:nvSpPr>
        <p:spPr>
          <a:xfrm rot="16200000">
            <a:off x="9620249" y="857255"/>
            <a:ext cx="3429000" cy="1714500"/>
          </a:xfrm>
          <a:custGeom>
            <a:avLst/>
            <a:gdLst>
              <a:gd name="connsiteX0" fmla="*/ 0 w 2286025"/>
              <a:gd name="connsiteY0" fmla="*/ 2 h 1143013"/>
              <a:gd name="connsiteX1" fmla="*/ 2286026 w 2286025"/>
              <a:gd name="connsiteY1" fmla="*/ 0 h 1143013"/>
              <a:gd name="connsiteX2" fmla="*/ 1143013 w 2286025"/>
              <a:gd name="connsiteY2" fmla="*/ 1143014 h 1143013"/>
              <a:gd name="connsiteX3" fmla="*/ 0 w 2286025"/>
              <a:gd name="connsiteY3" fmla="*/ 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0" y="2"/>
                </a:moveTo>
                <a:lnTo>
                  <a:pt x="2286026" y="0"/>
                </a:lnTo>
                <a:cubicBezTo>
                  <a:pt x="2286026" y="631229"/>
                  <a:pt x="1774242" y="1143014"/>
                  <a:pt x="1143013" y="1143014"/>
                </a:cubicBezTo>
                <a:cubicBezTo>
                  <a:pt x="511784" y="1143014"/>
                  <a:pt x="0" y="631231"/>
                  <a:pt x="0" y="2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E9B228B-07DF-83BE-DAB9-801A335B56B7}"/>
              </a:ext>
            </a:extLst>
          </p:cNvPr>
          <p:cNvSpPr/>
          <p:nvPr/>
        </p:nvSpPr>
        <p:spPr>
          <a:xfrm rot="5400000">
            <a:off x="2767212" y="-852280"/>
            <a:ext cx="3429006" cy="5133567"/>
          </a:xfrm>
          <a:custGeom>
            <a:avLst/>
            <a:gdLst>
              <a:gd name="connsiteX0" fmla="*/ 0 w 2286029"/>
              <a:gd name="connsiteY0" fmla="*/ 2279403 h 3422415"/>
              <a:gd name="connsiteX1" fmla="*/ 3 w 2286029"/>
              <a:gd name="connsiteY1" fmla="*/ 2279403 h 3422415"/>
              <a:gd name="connsiteX2" fmla="*/ 3 w 2286029"/>
              <a:gd name="connsiteY2" fmla="*/ 0 h 3422415"/>
              <a:gd name="connsiteX3" fmla="*/ 2286029 w 2286029"/>
              <a:gd name="connsiteY3" fmla="*/ 0 h 3422415"/>
              <a:gd name="connsiteX4" fmla="*/ 2286029 w 2286029"/>
              <a:gd name="connsiteY4" fmla="*/ 2286026 h 3422415"/>
              <a:gd name="connsiteX5" fmla="*/ 2285692 w 2286029"/>
              <a:gd name="connsiteY5" fmla="*/ 2286026 h 3422415"/>
              <a:gd name="connsiteX6" fmla="*/ 2280125 w 2286029"/>
              <a:gd name="connsiteY6" fmla="*/ 2396261 h 3422415"/>
              <a:gd name="connsiteX7" fmla="*/ 1143013 w 2286029"/>
              <a:gd name="connsiteY7" fmla="*/ 3422415 h 3422415"/>
              <a:gd name="connsiteX8" fmla="*/ 5902 w 2286029"/>
              <a:gd name="connsiteY8" fmla="*/ 2396263 h 3422415"/>
              <a:gd name="connsiteX9" fmla="*/ 335 w 2286029"/>
              <a:gd name="connsiteY9" fmla="*/ 2286026 h 3422415"/>
              <a:gd name="connsiteX10" fmla="*/ 3 w 2286029"/>
              <a:gd name="connsiteY10" fmla="*/ 2286026 h 3422415"/>
              <a:gd name="connsiteX11" fmla="*/ 3 w 2286029"/>
              <a:gd name="connsiteY11" fmla="*/ 2279462 h 342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29" h="3422415">
                <a:moveTo>
                  <a:pt x="0" y="2279403"/>
                </a:moveTo>
                <a:lnTo>
                  <a:pt x="3" y="2279403"/>
                </a:lnTo>
                <a:lnTo>
                  <a:pt x="3" y="0"/>
                </a:lnTo>
                <a:lnTo>
                  <a:pt x="2286029" y="0"/>
                </a:lnTo>
                <a:lnTo>
                  <a:pt x="2286029" y="2286026"/>
                </a:lnTo>
                <a:lnTo>
                  <a:pt x="2285692" y="2286026"/>
                </a:lnTo>
                <a:lnTo>
                  <a:pt x="2280125" y="2396261"/>
                </a:lnTo>
                <a:cubicBezTo>
                  <a:pt x="2221587" y="2972604"/>
                  <a:pt x="1734790" y="3422415"/>
                  <a:pt x="1143013" y="3422415"/>
                </a:cubicBezTo>
                <a:cubicBezTo>
                  <a:pt x="551236" y="3422415"/>
                  <a:pt x="64440" y="2972606"/>
                  <a:pt x="5902" y="2396263"/>
                </a:cubicBezTo>
                <a:lnTo>
                  <a:pt x="335" y="2286026"/>
                </a:lnTo>
                <a:lnTo>
                  <a:pt x="3" y="2286026"/>
                </a:lnTo>
                <a:lnTo>
                  <a:pt x="3" y="2279462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A211D5EF-9E81-EE58-5B11-3DCC4F372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77498" y="4725"/>
            <a:ext cx="1704976" cy="3429001"/>
          </a:xfrm>
          <a:custGeom>
            <a:avLst/>
            <a:gdLst>
              <a:gd name="connsiteX0" fmla="*/ 0 w 1704976"/>
              <a:gd name="connsiteY0" fmla="*/ 0 h 3429001"/>
              <a:gd name="connsiteX1" fmla="*/ 1679666 w 1704976"/>
              <a:gd name="connsiteY1" fmla="*/ 1368986 h 3429001"/>
              <a:gd name="connsiteX2" fmla="*/ 1704976 w 1704976"/>
              <a:gd name="connsiteY2" fmla="*/ 1534806 h 3429001"/>
              <a:gd name="connsiteX3" fmla="*/ 1704976 w 1704976"/>
              <a:gd name="connsiteY3" fmla="*/ 1894195 h 3429001"/>
              <a:gd name="connsiteX4" fmla="*/ 1679666 w 1704976"/>
              <a:gd name="connsiteY4" fmla="*/ 2060015 h 3429001"/>
              <a:gd name="connsiteX5" fmla="*/ 3 w 1704976"/>
              <a:gd name="connsiteY5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4976" h="3429001">
                <a:moveTo>
                  <a:pt x="0" y="0"/>
                </a:moveTo>
                <a:cubicBezTo>
                  <a:pt x="828479" y="0"/>
                  <a:pt x="1519785" y="587745"/>
                  <a:pt x="1679666" y="1368986"/>
                </a:cubicBezTo>
                <a:lnTo>
                  <a:pt x="1704976" y="1534806"/>
                </a:lnTo>
                <a:lnTo>
                  <a:pt x="1704976" y="1894195"/>
                </a:lnTo>
                <a:lnTo>
                  <a:pt x="1679666" y="2060015"/>
                </a:lnTo>
                <a:cubicBezTo>
                  <a:pt x="1519785" y="2841256"/>
                  <a:pt x="828482" y="3429001"/>
                  <a:pt x="3" y="3429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6C4C7F-AF8F-2BA9-3C21-C8A93BBD1F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58024" y="4731"/>
            <a:ext cx="3429002" cy="3429002"/>
          </a:xfrm>
          <a:custGeom>
            <a:avLst/>
            <a:gdLst>
              <a:gd name="connsiteX0" fmla="*/ 1714501 w 3429002"/>
              <a:gd name="connsiteY0" fmla="*/ 0 h 3429002"/>
              <a:gd name="connsiteX1" fmla="*/ 3429002 w 3429002"/>
              <a:gd name="connsiteY1" fmla="*/ 1714501 h 3429002"/>
              <a:gd name="connsiteX2" fmla="*/ 1714501 w 3429002"/>
              <a:gd name="connsiteY2" fmla="*/ 3429002 h 3429002"/>
              <a:gd name="connsiteX3" fmla="*/ 0 w 3429002"/>
              <a:gd name="connsiteY3" fmla="*/ 1714501 h 3429002"/>
              <a:gd name="connsiteX4" fmla="*/ 1714501 w 3429002"/>
              <a:gd name="connsiteY4" fmla="*/ 0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2" h="3429002">
                <a:moveTo>
                  <a:pt x="1714501" y="0"/>
                </a:moveTo>
                <a:cubicBezTo>
                  <a:pt x="2661392" y="0"/>
                  <a:pt x="3429002" y="767608"/>
                  <a:pt x="3429002" y="1714501"/>
                </a:cubicBezTo>
                <a:cubicBezTo>
                  <a:pt x="3429002" y="2661394"/>
                  <a:pt x="2661394" y="3429002"/>
                  <a:pt x="1714501" y="3429002"/>
                </a:cubicBezTo>
                <a:cubicBezTo>
                  <a:pt x="767608" y="3429002"/>
                  <a:pt x="0" y="2661394"/>
                  <a:pt x="0" y="1714501"/>
                </a:cubicBezTo>
                <a:cubicBezTo>
                  <a:pt x="0" y="767608"/>
                  <a:pt x="767608" y="0"/>
                  <a:pt x="1714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0F2DE8FB-2BF0-F165-BCDC-10AA98EC3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3302" y="3433732"/>
            <a:ext cx="3429001" cy="3429001"/>
          </a:xfrm>
          <a:custGeom>
            <a:avLst/>
            <a:gdLst>
              <a:gd name="connsiteX0" fmla="*/ 0 w 3429001"/>
              <a:gd name="connsiteY0" fmla="*/ 0 h 3429001"/>
              <a:gd name="connsiteX1" fmla="*/ 3429001 w 3429001"/>
              <a:gd name="connsiteY1" fmla="*/ 0 h 3429001"/>
              <a:gd name="connsiteX2" fmla="*/ 3429001 w 3429001"/>
              <a:gd name="connsiteY2" fmla="*/ 3429001 h 3429001"/>
              <a:gd name="connsiteX3" fmla="*/ 0 w 342900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3429001">
                <a:moveTo>
                  <a:pt x="0" y="0"/>
                </a:moveTo>
                <a:lnTo>
                  <a:pt x="3429001" y="0"/>
                </a:lnTo>
                <a:lnTo>
                  <a:pt x="342900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385F6794-4F53-AEBC-72B4-6DB1EF2B99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5407" y="-6"/>
            <a:ext cx="5133567" cy="3429006"/>
          </a:xfrm>
          <a:custGeom>
            <a:avLst/>
            <a:gdLst>
              <a:gd name="connsiteX0" fmla="*/ 1714499 w 5133567"/>
              <a:gd name="connsiteY0" fmla="*/ 0 h 3429006"/>
              <a:gd name="connsiteX1" fmla="*/ 1714499 w 5133567"/>
              <a:gd name="connsiteY1" fmla="*/ 4 h 3429006"/>
              <a:gd name="connsiteX2" fmla="*/ 5133567 w 5133567"/>
              <a:gd name="connsiteY2" fmla="*/ 4 h 3429006"/>
              <a:gd name="connsiteX3" fmla="*/ 5133567 w 5133567"/>
              <a:gd name="connsiteY3" fmla="*/ 3429006 h 3429006"/>
              <a:gd name="connsiteX4" fmla="*/ 1704565 w 5133567"/>
              <a:gd name="connsiteY4" fmla="*/ 3429006 h 3429006"/>
              <a:gd name="connsiteX5" fmla="*/ 1704565 w 5133567"/>
              <a:gd name="connsiteY5" fmla="*/ 3428500 h 3429006"/>
              <a:gd name="connsiteX6" fmla="*/ 1539214 w 5133567"/>
              <a:gd name="connsiteY6" fmla="*/ 3420150 h 3429006"/>
              <a:gd name="connsiteX7" fmla="*/ 0 w 5133567"/>
              <a:gd name="connsiteY7" fmla="*/ 1714500 h 3429006"/>
              <a:gd name="connsiteX8" fmla="*/ 1539211 w 5133567"/>
              <a:gd name="connsiteY8" fmla="*/ 8853 h 3429006"/>
              <a:gd name="connsiteX9" fmla="*/ 1704565 w 5133567"/>
              <a:gd name="connsiteY9" fmla="*/ 502 h 3429006"/>
              <a:gd name="connsiteX10" fmla="*/ 1704565 w 5133567"/>
              <a:gd name="connsiteY10" fmla="*/ 4 h 3429006"/>
              <a:gd name="connsiteX11" fmla="*/ 1714411 w 5133567"/>
              <a:gd name="connsiteY11" fmla="*/ 4 h 342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3567" h="3429006">
                <a:moveTo>
                  <a:pt x="1714499" y="0"/>
                </a:moveTo>
                <a:lnTo>
                  <a:pt x="1714499" y="4"/>
                </a:lnTo>
                <a:lnTo>
                  <a:pt x="5133567" y="4"/>
                </a:lnTo>
                <a:lnTo>
                  <a:pt x="5133567" y="3429006"/>
                </a:lnTo>
                <a:lnTo>
                  <a:pt x="1704565" y="3429006"/>
                </a:lnTo>
                <a:lnTo>
                  <a:pt x="1704565" y="3428500"/>
                </a:lnTo>
                <a:lnTo>
                  <a:pt x="1539214" y="3420150"/>
                </a:lnTo>
                <a:cubicBezTo>
                  <a:pt x="674709" y="3332344"/>
                  <a:pt x="0" y="2602156"/>
                  <a:pt x="0" y="1714500"/>
                </a:cubicBezTo>
                <a:cubicBezTo>
                  <a:pt x="0" y="826845"/>
                  <a:pt x="674706" y="96659"/>
                  <a:pt x="1539211" y="8853"/>
                </a:cubicBezTo>
                <a:lnTo>
                  <a:pt x="1704565" y="502"/>
                </a:lnTo>
                <a:lnTo>
                  <a:pt x="1704565" y="4"/>
                </a:lnTo>
                <a:lnTo>
                  <a:pt x="1714411" y="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D25DD5D-6F24-0B57-A0F6-B5CEB7A28B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711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13156614-4367-8B7F-E075-63D8F02804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1"/>
            <a:ext cx="6858000" cy="6857993"/>
          </a:xfrm>
          <a:custGeom>
            <a:avLst/>
            <a:gdLst>
              <a:gd name="connsiteX0" fmla="*/ 3429108 w 6858000"/>
              <a:gd name="connsiteY0" fmla="*/ 1783951 h 6857993"/>
              <a:gd name="connsiteX1" fmla="*/ 3424523 w 6858000"/>
              <a:gd name="connsiteY1" fmla="*/ 1880797 h 6857993"/>
              <a:gd name="connsiteX2" fmla="*/ 1891629 w 6858000"/>
              <a:gd name="connsiteY2" fmla="*/ 3423454 h 6857993"/>
              <a:gd name="connsiteX3" fmla="*/ 1784003 w 6858000"/>
              <a:gd name="connsiteY3" fmla="*/ 3428888 h 6857993"/>
              <a:gd name="connsiteX4" fmla="*/ 1880789 w 6858000"/>
              <a:gd name="connsiteY4" fmla="*/ 3433471 h 6857993"/>
              <a:gd name="connsiteX5" fmla="*/ 3423455 w 6858000"/>
              <a:gd name="connsiteY5" fmla="*/ 4966373 h 6857993"/>
              <a:gd name="connsiteX6" fmla="*/ 3428998 w 6858000"/>
              <a:gd name="connsiteY6" fmla="*/ 5076136 h 6857993"/>
              <a:gd name="connsiteX7" fmla="*/ 3434541 w 6858000"/>
              <a:gd name="connsiteY7" fmla="*/ 4966368 h 6857993"/>
              <a:gd name="connsiteX8" fmla="*/ 4977198 w 6858000"/>
              <a:gd name="connsiteY8" fmla="*/ 3433473 h 6857993"/>
              <a:gd name="connsiteX9" fmla="*/ 5074020 w 6858000"/>
              <a:gd name="connsiteY9" fmla="*/ 3428889 h 6857993"/>
              <a:gd name="connsiteX10" fmla="*/ 4966376 w 6858000"/>
              <a:gd name="connsiteY10" fmla="*/ 3423454 h 6857993"/>
              <a:gd name="connsiteX11" fmla="*/ 3434546 w 6858000"/>
              <a:gd name="connsiteY11" fmla="*/ 1891624 h 6857993"/>
              <a:gd name="connsiteX12" fmla="*/ 1716142 w 6858000"/>
              <a:gd name="connsiteY12" fmla="*/ 0 h 6857993"/>
              <a:gd name="connsiteX13" fmla="*/ 1716184 w 6858000"/>
              <a:gd name="connsiteY13" fmla="*/ 0 h 6857993"/>
              <a:gd name="connsiteX14" fmla="*/ 1880802 w 6858000"/>
              <a:gd name="connsiteY14" fmla="*/ 7794 h 6857993"/>
              <a:gd name="connsiteX15" fmla="*/ 3423458 w 6858000"/>
              <a:gd name="connsiteY15" fmla="*/ 1540689 h 6857993"/>
              <a:gd name="connsiteX16" fmla="*/ 3429002 w 6858000"/>
              <a:gd name="connsiteY16" fmla="*/ 1650475 h 6857993"/>
              <a:gd name="connsiteX17" fmla="*/ 3434546 w 6858000"/>
              <a:gd name="connsiteY17" fmla="*/ 1540689 h 6857993"/>
              <a:gd name="connsiteX18" fmla="*/ 4977203 w 6858000"/>
              <a:gd name="connsiteY18" fmla="*/ 7794 h 6857993"/>
              <a:gd name="connsiteX19" fmla="*/ 5141821 w 6858000"/>
              <a:gd name="connsiteY19" fmla="*/ 0 h 6857993"/>
              <a:gd name="connsiteX20" fmla="*/ 5141863 w 6858000"/>
              <a:gd name="connsiteY20" fmla="*/ 0 h 6857993"/>
              <a:gd name="connsiteX21" fmla="*/ 5317310 w 6858000"/>
              <a:gd name="connsiteY21" fmla="*/ 8859 h 6857993"/>
              <a:gd name="connsiteX22" fmla="*/ 6858000 w 6858000"/>
              <a:gd name="connsiteY22" fmla="*/ 1716157 h 6857993"/>
              <a:gd name="connsiteX23" fmla="*/ 5317310 w 6858000"/>
              <a:gd name="connsiteY23" fmla="*/ 3423454 h 6857993"/>
              <a:gd name="connsiteX24" fmla="*/ 5207548 w 6858000"/>
              <a:gd name="connsiteY24" fmla="*/ 3428996 h 6857993"/>
              <a:gd name="connsiteX25" fmla="*/ 5317306 w 6858000"/>
              <a:gd name="connsiteY25" fmla="*/ 3434538 h 6857993"/>
              <a:gd name="connsiteX26" fmla="*/ 6857996 w 6858000"/>
              <a:gd name="connsiteY26" fmla="*/ 5141836 h 6857993"/>
              <a:gd name="connsiteX27" fmla="*/ 5141838 w 6858000"/>
              <a:gd name="connsiteY27" fmla="*/ 6857993 h 6857993"/>
              <a:gd name="connsiteX28" fmla="*/ 3425680 w 6858000"/>
              <a:gd name="connsiteY28" fmla="*/ 5141836 h 6857993"/>
              <a:gd name="connsiteX29" fmla="*/ 3425680 w 6858000"/>
              <a:gd name="connsiteY29" fmla="*/ 5141831 h 6857993"/>
              <a:gd name="connsiteX30" fmla="*/ 0 w 6858000"/>
              <a:gd name="connsiteY30" fmla="*/ 5141834 h 6857993"/>
              <a:gd name="connsiteX31" fmla="*/ 1540701 w 6858000"/>
              <a:gd name="connsiteY31" fmla="*/ 3434536 h 6857993"/>
              <a:gd name="connsiteX32" fmla="*/ 1650433 w 6858000"/>
              <a:gd name="connsiteY32" fmla="*/ 3428995 h 6857993"/>
              <a:gd name="connsiteX33" fmla="*/ 1540695 w 6858000"/>
              <a:gd name="connsiteY33" fmla="*/ 3423454 h 6857993"/>
              <a:gd name="connsiteX34" fmla="*/ 4 w 6858000"/>
              <a:gd name="connsiteY34" fmla="*/ 1716157 h 6857993"/>
              <a:gd name="connsiteX35" fmla="*/ 1540695 w 6858000"/>
              <a:gd name="connsiteY35" fmla="*/ 8859 h 68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58000" h="6857993">
                <a:moveTo>
                  <a:pt x="3429108" y="1783951"/>
                </a:moveTo>
                <a:lnTo>
                  <a:pt x="3424523" y="1880797"/>
                </a:lnTo>
                <a:cubicBezTo>
                  <a:pt x="3347162" y="2693570"/>
                  <a:pt x="2702926" y="3341062"/>
                  <a:pt x="1891629" y="3423454"/>
                </a:cubicBezTo>
                <a:lnTo>
                  <a:pt x="1784003" y="3428888"/>
                </a:lnTo>
                <a:lnTo>
                  <a:pt x="1880789" y="3433471"/>
                </a:lnTo>
                <a:cubicBezTo>
                  <a:pt x="2693522" y="3510837"/>
                  <a:pt x="3341058" y="4155117"/>
                  <a:pt x="3423455" y="4966373"/>
                </a:cubicBezTo>
                <a:lnTo>
                  <a:pt x="3428998" y="5076136"/>
                </a:lnTo>
                <a:lnTo>
                  <a:pt x="3434541" y="4966368"/>
                </a:lnTo>
                <a:cubicBezTo>
                  <a:pt x="3516932" y="4155071"/>
                  <a:pt x="4164424" y="3510834"/>
                  <a:pt x="4977198" y="3433473"/>
                </a:cubicBezTo>
                <a:lnTo>
                  <a:pt x="5074020" y="3428889"/>
                </a:lnTo>
                <a:lnTo>
                  <a:pt x="4966376" y="3423454"/>
                </a:lnTo>
                <a:cubicBezTo>
                  <a:pt x="4158685" y="3341428"/>
                  <a:pt x="3516571" y="2699315"/>
                  <a:pt x="3434546" y="1891624"/>
                </a:cubicBezTo>
                <a:close/>
                <a:moveTo>
                  <a:pt x="1716142" y="0"/>
                </a:moveTo>
                <a:lnTo>
                  <a:pt x="1716184" y="0"/>
                </a:lnTo>
                <a:lnTo>
                  <a:pt x="1880802" y="7794"/>
                </a:lnTo>
                <a:cubicBezTo>
                  <a:pt x="2693575" y="85155"/>
                  <a:pt x="3341067" y="729392"/>
                  <a:pt x="3423458" y="1540689"/>
                </a:cubicBezTo>
                <a:lnTo>
                  <a:pt x="3429002" y="1650475"/>
                </a:lnTo>
                <a:lnTo>
                  <a:pt x="3434546" y="1540689"/>
                </a:lnTo>
                <a:cubicBezTo>
                  <a:pt x="3516937" y="729392"/>
                  <a:pt x="4164430" y="85155"/>
                  <a:pt x="4977203" y="7794"/>
                </a:cubicBezTo>
                <a:lnTo>
                  <a:pt x="5141821" y="0"/>
                </a:lnTo>
                <a:lnTo>
                  <a:pt x="5141863" y="0"/>
                </a:lnTo>
                <a:lnTo>
                  <a:pt x="5317310" y="8859"/>
                </a:lnTo>
                <a:cubicBezTo>
                  <a:pt x="6182692" y="96744"/>
                  <a:pt x="6858000" y="827587"/>
                  <a:pt x="6858000" y="1716157"/>
                </a:cubicBezTo>
                <a:cubicBezTo>
                  <a:pt x="6858000" y="2604726"/>
                  <a:pt x="6182693" y="3335569"/>
                  <a:pt x="5317310" y="3423454"/>
                </a:cubicBezTo>
                <a:lnTo>
                  <a:pt x="5207548" y="3428996"/>
                </a:lnTo>
                <a:lnTo>
                  <a:pt x="5317306" y="3434538"/>
                </a:lnTo>
                <a:cubicBezTo>
                  <a:pt x="6182687" y="3522422"/>
                  <a:pt x="6857996" y="4253266"/>
                  <a:pt x="6857996" y="5141836"/>
                </a:cubicBezTo>
                <a:cubicBezTo>
                  <a:pt x="6857996" y="6089644"/>
                  <a:pt x="6089646" y="6857993"/>
                  <a:pt x="5141838" y="6857993"/>
                </a:cubicBezTo>
                <a:cubicBezTo>
                  <a:pt x="4194030" y="6857993"/>
                  <a:pt x="3425680" y="6089644"/>
                  <a:pt x="3425680" y="5141836"/>
                </a:cubicBezTo>
                <a:lnTo>
                  <a:pt x="3425680" y="5141831"/>
                </a:lnTo>
                <a:lnTo>
                  <a:pt x="0" y="5141834"/>
                </a:lnTo>
                <a:cubicBezTo>
                  <a:pt x="0" y="4253321"/>
                  <a:pt x="675360" y="3522427"/>
                  <a:pt x="1540701" y="3434536"/>
                </a:cubicBezTo>
                <a:lnTo>
                  <a:pt x="1650433" y="3428995"/>
                </a:lnTo>
                <a:lnTo>
                  <a:pt x="1540695" y="3423454"/>
                </a:lnTo>
                <a:cubicBezTo>
                  <a:pt x="675311" y="3335569"/>
                  <a:pt x="4" y="2604726"/>
                  <a:pt x="4" y="1716157"/>
                </a:cubicBezTo>
                <a:cubicBezTo>
                  <a:pt x="4" y="827587"/>
                  <a:pt x="675311" y="96744"/>
                  <a:pt x="1540695" y="88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8F73920-52E1-44A2-0B34-A09F90900A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61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coll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9350E0-8696-DA32-A180-6328BF239AC3}"/>
              </a:ext>
            </a:extLst>
          </p:cNvPr>
          <p:cNvSpPr/>
          <p:nvPr/>
        </p:nvSpPr>
        <p:spPr>
          <a:xfrm>
            <a:off x="3426483" y="3428964"/>
            <a:ext cx="3429036" cy="3429036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52168AE4-7D38-1528-A083-C10A4C1CD604}"/>
              </a:ext>
            </a:extLst>
          </p:cNvPr>
          <p:cNvSpPr/>
          <p:nvPr/>
        </p:nvSpPr>
        <p:spPr>
          <a:xfrm rot="10800000">
            <a:off x="0" y="220"/>
            <a:ext cx="3429036" cy="342903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F9F01986-A209-C5DD-EEC6-B234BE727B33}"/>
              </a:ext>
            </a:extLst>
          </p:cNvPr>
          <p:cNvSpPr/>
          <p:nvPr/>
        </p:nvSpPr>
        <p:spPr>
          <a:xfrm rot="5400000">
            <a:off x="5998252" y="4285872"/>
            <a:ext cx="3429037" cy="1714517"/>
          </a:xfrm>
          <a:custGeom>
            <a:avLst/>
            <a:gdLst>
              <a:gd name="connsiteX0" fmla="*/ 0 w 2286026"/>
              <a:gd name="connsiteY0" fmla="*/ 1143013 h 1143012"/>
              <a:gd name="connsiteX1" fmla="*/ 2286026 w 2286026"/>
              <a:gd name="connsiteY1" fmla="*/ 1143013 h 1143012"/>
              <a:gd name="connsiteX2" fmla="*/ 1143013 w 2286026"/>
              <a:gd name="connsiteY2" fmla="*/ 0 h 1143012"/>
              <a:gd name="connsiteX3" fmla="*/ 0 w 2286026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6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9" name="Vrije vorm: vorm 38">
            <a:extLst>
              <a:ext uri="{FF2B5EF4-FFF2-40B4-BE49-F238E27FC236}">
                <a16:creationId xmlns:a16="http://schemas.microsoft.com/office/drawing/2014/main" id="{EFDD5FEC-BF2E-84D8-04D4-81BD5074F91E}"/>
              </a:ext>
            </a:extLst>
          </p:cNvPr>
          <p:cNvSpPr/>
          <p:nvPr/>
        </p:nvSpPr>
        <p:spPr>
          <a:xfrm>
            <a:off x="3426477" y="-440"/>
            <a:ext cx="3429051" cy="3429052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55E0E4CE-B506-9217-9B9E-E2343788D48A}"/>
              </a:ext>
            </a:extLst>
          </p:cNvPr>
          <p:cNvSpPr/>
          <p:nvPr/>
        </p:nvSpPr>
        <p:spPr>
          <a:xfrm rot="10800000">
            <a:off x="6855512" y="-441"/>
            <a:ext cx="5336487" cy="3429698"/>
          </a:xfrm>
          <a:custGeom>
            <a:avLst/>
            <a:gdLst>
              <a:gd name="connsiteX0" fmla="*/ 3631909 w 5336487"/>
              <a:gd name="connsiteY0" fmla="*/ 3429698 h 3429698"/>
              <a:gd name="connsiteX1" fmla="*/ 0 w 5336487"/>
              <a:gd name="connsiteY1" fmla="*/ 3429698 h 3429698"/>
              <a:gd name="connsiteX2" fmla="*/ 0 w 5336487"/>
              <a:gd name="connsiteY2" fmla="*/ 661 h 3429698"/>
              <a:gd name="connsiteX3" fmla="*/ 3621967 w 5336487"/>
              <a:gd name="connsiteY3" fmla="*/ 661 h 3429698"/>
              <a:gd name="connsiteX4" fmla="*/ 3621967 w 5336487"/>
              <a:gd name="connsiteY4" fmla="*/ 0 h 3429698"/>
              <a:gd name="connsiteX5" fmla="*/ 5336487 w 5336487"/>
              <a:gd name="connsiteY5" fmla="*/ 1714519 h 3429698"/>
              <a:gd name="connsiteX6" fmla="*/ 3797259 w 5336487"/>
              <a:gd name="connsiteY6" fmla="*/ 3420185 h 3429698"/>
              <a:gd name="connsiteX7" fmla="*/ 3631909 w 5336487"/>
              <a:gd name="connsiteY7" fmla="*/ 3428535 h 342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698">
                <a:moveTo>
                  <a:pt x="3631909" y="3429698"/>
                </a:moveTo>
                <a:lnTo>
                  <a:pt x="0" y="3429698"/>
                </a:lnTo>
                <a:lnTo>
                  <a:pt x="0" y="661"/>
                </a:lnTo>
                <a:lnTo>
                  <a:pt x="3621967" y="661"/>
                </a:lnTo>
                <a:lnTo>
                  <a:pt x="3621967" y="0"/>
                </a:lnTo>
                <a:cubicBezTo>
                  <a:pt x="4568810" y="0"/>
                  <a:pt x="5336487" y="767676"/>
                  <a:pt x="5336487" y="1714519"/>
                </a:cubicBezTo>
                <a:cubicBezTo>
                  <a:pt x="5336487" y="2602184"/>
                  <a:pt x="4661774" y="3332378"/>
                  <a:pt x="3797259" y="3420185"/>
                </a:cubicBezTo>
                <a:lnTo>
                  <a:pt x="3631909" y="342853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93CB61FE-BA5E-9C16-E27A-507DA5651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5511" y="3428963"/>
            <a:ext cx="1714518" cy="3429037"/>
          </a:xfrm>
          <a:custGeom>
            <a:avLst/>
            <a:gdLst>
              <a:gd name="connsiteX0" fmla="*/ 0 w 1714518"/>
              <a:gd name="connsiteY0" fmla="*/ 0 h 3429037"/>
              <a:gd name="connsiteX1" fmla="*/ 1714518 w 1714518"/>
              <a:gd name="connsiteY1" fmla="*/ 1714519 h 3429037"/>
              <a:gd name="connsiteX2" fmla="*/ 0 w 1714518"/>
              <a:gd name="connsiteY2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18" h="3429037">
                <a:moveTo>
                  <a:pt x="0" y="0"/>
                </a:moveTo>
                <a:lnTo>
                  <a:pt x="1714518" y="1714519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944F2E0D-CA5A-40AB-4146-4F789DB77E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6441" y="3428964"/>
            <a:ext cx="3429038" cy="3429036"/>
          </a:xfrm>
          <a:custGeom>
            <a:avLst/>
            <a:gdLst>
              <a:gd name="connsiteX0" fmla="*/ 1714519 w 3429038"/>
              <a:gd name="connsiteY0" fmla="*/ 0 h 3429036"/>
              <a:gd name="connsiteX1" fmla="*/ 3429038 w 3429038"/>
              <a:gd name="connsiteY1" fmla="*/ 1714519 h 3429036"/>
              <a:gd name="connsiteX2" fmla="*/ 1889819 w 3429038"/>
              <a:gd name="connsiteY2" fmla="*/ 3420186 h 3429036"/>
              <a:gd name="connsiteX3" fmla="*/ 1714550 w 3429038"/>
              <a:gd name="connsiteY3" fmla="*/ 3429036 h 3429036"/>
              <a:gd name="connsiteX4" fmla="*/ 1714489 w 3429038"/>
              <a:gd name="connsiteY4" fmla="*/ 3429036 h 3429036"/>
              <a:gd name="connsiteX5" fmla="*/ 1539219 w 3429038"/>
              <a:gd name="connsiteY5" fmla="*/ 3420186 h 3429036"/>
              <a:gd name="connsiteX6" fmla="*/ 0 w 3429038"/>
              <a:gd name="connsiteY6" fmla="*/ 1714519 h 3429036"/>
              <a:gd name="connsiteX7" fmla="*/ 1714519 w 3429038"/>
              <a:gd name="connsiteY7" fmla="*/ 0 h 342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38" h="3429036">
                <a:moveTo>
                  <a:pt x="1714519" y="0"/>
                </a:moveTo>
                <a:cubicBezTo>
                  <a:pt x="2661420" y="0"/>
                  <a:pt x="3429038" y="767616"/>
                  <a:pt x="3429038" y="1714519"/>
                </a:cubicBezTo>
                <a:cubicBezTo>
                  <a:pt x="3429038" y="2602241"/>
                  <a:pt x="2754376" y="3332385"/>
                  <a:pt x="1889819" y="3420186"/>
                </a:cubicBezTo>
                <a:lnTo>
                  <a:pt x="1714550" y="3429036"/>
                </a:lnTo>
                <a:lnTo>
                  <a:pt x="1714489" y="3429036"/>
                </a:lnTo>
                <a:lnTo>
                  <a:pt x="1539219" y="3420186"/>
                </a:lnTo>
                <a:cubicBezTo>
                  <a:pt x="674662" y="3332385"/>
                  <a:pt x="0" y="2602241"/>
                  <a:pt x="0" y="1714519"/>
                </a:cubicBezTo>
                <a:cubicBezTo>
                  <a:pt x="0" y="767616"/>
                  <a:pt x="767616" y="0"/>
                  <a:pt x="1714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C900A57-7926-24B7-9215-D2CE877694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5513" y="0"/>
            <a:ext cx="5336487" cy="3429257"/>
          </a:xfrm>
          <a:custGeom>
            <a:avLst/>
            <a:gdLst>
              <a:gd name="connsiteX0" fmla="*/ 1704578 w 5336487"/>
              <a:gd name="connsiteY0" fmla="*/ 0 h 3429257"/>
              <a:gd name="connsiteX1" fmla="*/ 5336487 w 5336487"/>
              <a:gd name="connsiteY1" fmla="*/ 0 h 3429257"/>
              <a:gd name="connsiteX2" fmla="*/ 5336487 w 5336487"/>
              <a:gd name="connsiteY2" fmla="*/ 3428596 h 3429257"/>
              <a:gd name="connsiteX3" fmla="*/ 1714520 w 5336487"/>
              <a:gd name="connsiteY3" fmla="*/ 3428596 h 3429257"/>
              <a:gd name="connsiteX4" fmla="*/ 1714520 w 5336487"/>
              <a:gd name="connsiteY4" fmla="*/ 3429257 h 3429257"/>
              <a:gd name="connsiteX5" fmla="*/ 0 w 5336487"/>
              <a:gd name="connsiteY5" fmla="*/ 1714738 h 3429257"/>
              <a:gd name="connsiteX6" fmla="*/ 1539228 w 5336487"/>
              <a:gd name="connsiteY6" fmla="*/ 9072 h 3429257"/>
              <a:gd name="connsiteX7" fmla="*/ 1704578 w 5336487"/>
              <a:gd name="connsiteY7" fmla="*/ 722 h 34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257">
                <a:moveTo>
                  <a:pt x="1704578" y="0"/>
                </a:moveTo>
                <a:lnTo>
                  <a:pt x="5336487" y="0"/>
                </a:lnTo>
                <a:lnTo>
                  <a:pt x="5336487" y="3428596"/>
                </a:lnTo>
                <a:lnTo>
                  <a:pt x="1714520" y="3428596"/>
                </a:lnTo>
                <a:lnTo>
                  <a:pt x="1714520" y="3429257"/>
                </a:lnTo>
                <a:cubicBezTo>
                  <a:pt x="767677" y="3429257"/>
                  <a:pt x="0" y="2661581"/>
                  <a:pt x="0" y="1714738"/>
                </a:cubicBezTo>
                <a:cubicBezTo>
                  <a:pt x="0" y="827073"/>
                  <a:pt x="674713" y="96879"/>
                  <a:pt x="1539228" y="9072"/>
                </a:cubicBezTo>
                <a:lnTo>
                  <a:pt x="1704578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7F62A91-6B15-C9EE-382F-86A659D572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6450" y="0"/>
            <a:ext cx="3429053" cy="3428614"/>
          </a:xfrm>
          <a:custGeom>
            <a:avLst/>
            <a:gdLst>
              <a:gd name="connsiteX0" fmla="*/ 3428611 w 3429053"/>
              <a:gd name="connsiteY0" fmla="*/ 0 h 3428614"/>
              <a:gd name="connsiteX1" fmla="*/ 3429051 w 3429053"/>
              <a:gd name="connsiteY1" fmla="*/ 0 h 3428614"/>
              <a:gd name="connsiteX2" fmla="*/ 3429053 w 3429053"/>
              <a:gd name="connsiteY2" fmla="*/ 3428612 h 3428614"/>
              <a:gd name="connsiteX3" fmla="*/ 0 w 3429053"/>
              <a:gd name="connsiteY3" fmla="*/ 3428614 h 342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53" h="3428614">
                <a:moveTo>
                  <a:pt x="3428611" y="0"/>
                </a:moveTo>
                <a:lnTo>
                  <a:pt x="3429051" y="0"/>
                </a:lnTo>
                <a:lnTo>
                  <a:pt x="3429053" y="3428612"/>
                </a:lnTo>
                <a:lnTo>
                  <a:pt x="0" y="34286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58899A0D-0B1B-CA05-4E14-E7890944FE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36" cy="3429037"/>
          </a:xfrm>
          <a:custGeom>
            <a:avLst/>
            <a:gdLst>
              <a:gd name="connsiteX0" fmla="*/ 0 w 3429036"/>
              <a:gd name="connsiteY0" fmla="*/ 0 h 3429037"/>
              <a:gd name="connsiteX1" fmla="*/ 3429036 w 3429036"/>
              <a:gd name="connsiteY1" fmla="*/ 0 h 3429037"/>
              <a:gd name="connsiteX2" fmla="*/ 3429036 w 3429036"/>
              <a:gd name="connsiteY2" fmla="*/ 3429037 h 3429037"/>
              <a:gd name="connsiteX3" fmla="*/ 0 w 3429036"/>
              <a:gd name="connsiteY3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36" h="3429037">
                <a:moveTo>
                  <a:pt x="0" y="0"/>
                </a:moveTo>
                <a:lnTo>
                  <a:pt x="3429036" y="0"/>
                </a:lnTo>
                <a:lnTo>
                  <a:pt x="3429036" y="3429037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2475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10393017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2405" y="509318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A06B284A-3001-B204-C263-77F64B5BC78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2103" y="1941197"/>
            <a:ext cx="9334423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3A7F70D-61FC-AAE9-23E1-95270FC61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1624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35D7E9E-9702-4AA9-CFEC-B7AE4303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9314526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42545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9488557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67944" y="483553"/>
            <a:ext cx="2325273" cy="60633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18AADA3-75EA-E468-B9CE-4E86AFCF8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26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inhoud 15">
            <a:extLst>
              <a:ext uri="{FF2B5EF4-FFF2-40B4-BE49-F238E27FC236}">
                <a16:creationId xmlns:a16="http://schemas.microsoft.com/office/drawing/2014/main" id="{D297879F-9AB9-D241-D872-8338BFDD1B1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3" y="1941197"/>
            <a:ext cx="841585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FA85D15-950D-5205-65AE-FD34F85B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839596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701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8951843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1230" y="509318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4E8063D-C076-3A42-8E85-5A3C0808F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59968" y="6589466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7999EFFF-F513-9E12-5D7F-01FFCDB1B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79026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9F63AF8C-D274-D6FC-A1D3-65379BBE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788276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5298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E83433-073D-FAD0-8CBF-5DDC296A90B1}"/>
              </a:ext>
            </a:extLst>
          </p:cNvPr>
          <p:cNvSpPr/>
          <p:nvPr userDrawn="1"/>
        </p:nvSpPr>
        <p:spPr>
          <a:xfrm>
            <a:off x="8047383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B02C5CF-7565-E7B3-8279-F453CE14D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6771" y="509317"/>
            <a:ext cx="3726690" cy="603756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187C346-FD3A-4AA4-6E7E-FA584782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937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5E160767-A8CD-B735-6057-D46669022B3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695217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98A6CD7A-D7D8-36C8-FDF8-C06A11FC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93227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401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A31AAF-BF23-0A37-0AC9-1605529D0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FF692A7-8273-C9DE-2CF6-2DBE10E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23109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12E129-21AC-539E-CB6C-BCFD39163ABD}"/>
              </a:ext>
            </a:extLst>
          </p:cNvPr>
          <p:cNvSpPr/>
          <p:nvPr userDrawn="1"/>
        </p:nvSpPr>
        <p:spPr>
          <a:xfrm>
            <a:off x="7527636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4AF565-DE0F-14E6-AA66-2496B218E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8962" y="509318"/>
            <a:ext cx="4054682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54CFD31-F06E-68B9-8B2A-59662553D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021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F02AB14A-1194-744E-C1A6-1832C09E64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63987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53BFDA23-40B8-F83F-EED5-FD7F0D1F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398717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3687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ACF9D0A0-3AD3-55DE-36A2-5D620E2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819605"/>
            <a:ext cx="515946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348EE-B04D-6260-4764-31AFE3FAEF7D}"/>
              </a:ext>
            </a:extLst>
          </p:cNvPr>
          <p:cNvSpPr/>
          <p:nvPr userDrawn="1"/>
        </p:nvSpPr>
        <p:spPr>
          <a:xfrm>
            <a:off x="6407408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FC5E408-3D19-131D-BF8E-BDD297199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6768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9D587EF1-66AF-210B-59BA-DFF7A26B95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51594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830B2B-8E62-1654-6CEF-F3ACA951F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5653" y="509318"/>
            <a:ext cx="5197991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952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3A845E-4D25-AD66-76EE-69FC1CDC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inhoud 15">
            <a:extLst>
              <a:ext uri="{FF2B5EF4-FFF2-40B4-BE49-F238E27FC236}">
                <a16:creationId xmlns:a16="http://schemas.microsoft.com/office/drawing/2014/main" id="{AE6D569B-E2AC-8B00-4DED-D9D80C03E8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57904" y="1941197"/>
            <a:ext cx="9422296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6726E29-1A3E-A7AC-9AA0-D5735556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904" y="602673"/>
            <a:ext cx="9402212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90016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49"/>
            <a:ext cx="2325273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B3FBB0-696C-75E0-6521-31F13F025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B862EE8-2520-9DBB-39A4-BAF7CB65F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31958" y="1941197"/>
            <a:ext cx="844824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78E54205-DCA7-6392-B04B-BDA9136B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58" y="602673"/>
            <a:ext cx="842815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9278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0302B45-49A6-B318-C333-AEC1A7BFA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84AA6612-4C44-881C-194A-EFA9C597C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57182" y="1941197"/>
            <a:ext cx="7923018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F59D212-8C1B-0726-669E-F797E772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182" y="602673"/>
            <a:ext cx="790293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4660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CA03C8C-655D-7451-C879-3DDEE48C5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372669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1CE4071-AAB5-A31C-8733-D61BBD3A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14B3FD5-3D55-F4B4-E240-F4E6DB4963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19708" y="1941197"/>
            <a:ext cx="696049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AD7934C-C2DB-888D-A814-BF91FBC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708" y="602673"/>
            <a:ext cx="694040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13166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2D72D0-B26A-ECF2-DE7D-7A23419DC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420788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678A739-AC33-D7D9-A740-B24EB57CC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ABDBFA22-EF37-0218-7390-BEF56E84C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582" y="1941197"/>
            <a:ext cx="64556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1499FE1D-B33B-D46B-6405-A2208871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498" y="602673"/>
            <a:ext cx="645561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42226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12E35E04-2E04-C927-9253-162F2ED0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147" y="602673"/>
            <a:ext cx="5295967" cy="722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323C97-FC53-4F1C-CE1B-136537562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68257040-1AAB-CA29-FB1D-0C6A1611571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84232" y="1941197"/>
            <a:ext cx="529596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79CD2-25C4-67F6-7415-89D9F10F1A38}"/>
              </a:ext>
            </a:extLst>
          </p:cNvPr>
          <p:cNvSpPr/>
          <p:nvPr userDrawn="1"/>
        </p:nvSpPr>
        <p:spPr>
          <a:xfrm>
            <a:off x="-5422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F171F31-BA02-81F7-A01F-0FF77481D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5270918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51875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F5925E-98AA-0FE4-C000-F64D8B4F7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62" y="647700"/>
            <a:ext cx="10607675" cy="55626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4097E0A-A061-7857-CA05-21B95468F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91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2282428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/>
        </p:nvSpPr>
        <p:spPr>
          <a:xfrm>
            <a:off x="964465" y="5163750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47C64D7D-0942-4B2E-ABEE-131911B5E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98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6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3" Type="http://schemas.openxmlformats.org/officeDocument/2006/relationships/slideLayout" Target="../slideLayouts/slideLayout94.xml"/><Relationship Id="rId58" Type="http://schemas.openxmlformats.org/officeDocument/2006/relationships/slideLayout" Target="../slideLayouts/slideLayout99.xml"/><Relationship Id="rId5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97.xml"/><Relationship Id="rId8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92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59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54" Type="http://schemas.openxmlformats.org/officeDocument/2006/relationships/slideLayout" Target="../slideLayouts/slideLayout95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57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52" Type="http://schemas.openxmlformats.org/officeDocument/2006/relationships/slideLayout" Target="../slideLayouts/slideLayout93.xml"/><Relationship Id="rId60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45F28-DC4B-28A7-51BA-BC4935929954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5AF0-8737-82D7-142E-59D0FFC519BB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45A52-E6A8-07C3-B9BD-AE3A6ECD9343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72458-6B96-C29B-EA5F-9CE2B2D135BF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FC2CF-B438-16C2-A102-AADE93E4A53A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91419-9835-2634-76CA-4E2E9245E8A6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C63BA7-16F6-CDDB-98ED-08A62D326092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B7394-0F11-3FB2-9063-B6E1D12B493D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82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663" r:id="rId2"/>
    <p:sldLayoutId id="2147483867" r:id="rId3"/>
    <p:sldLayoutId id="2147483935" r:id="rId4"/>
    <p:sldLayoutId id="2147484007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724D2D-D2C8-9180-D5B6-796D5E78710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8B2E6-2A4C-2DED-F3DB-5A56CADDB653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5A237-0E6F-DB45-9C0D-61CE5BC654C6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EFD9B-20B5-4EF7-DE5E-53E9E08049EF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7539B-5AF8-265F-6303-9172BA5ECD9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85060-3668-EE9D-43C8-950CEDB8407D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2CE5-574B-2DA5-3BE3-057D1017C6F5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46EC9-3A83-7B58-D271-A207B72A9633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54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87" r:id="rId2"/>
    <p:sldLayoutId id="2147483934" r:id="rId3"/>
    <p:sldLayoutId id="2147483942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89C4CD0-0C85-A877-E1B1-ABA52C8895D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902" r:id="rId3"/>
    <p:sldLayoutId id="2147483903" r:id="rId4"/>
    <p:sldLayoutId id="2147483906" r:id="rId5"/>
    <p:sldLayoutId id="2147483936" r:id="rId6"/>
    <p:sldLayoutId id="2147483937" r:id="rId7"/>
    <p:sldLayoutId id="2147483940" r:id="rId8"/>
    <p:sldLayoutId id="2147483941" r:id="rId9"/>
    <p:sldLayoutId id="2147484004" r:id="rId10"/>
    <p:sldLayoutId id="2147484006" r:id="rId11"/>
    <p:sldLayoutId id="2147484009" r:id="rId12"/>
    <p:sldLayoutId id="2147484010" r:id="rId1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D854D1-0535-126B-6BA3-B3C811DEA0D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41" y="6421126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5" r:id="rId3"/>
    <p:sldLayoutId id="2147483904" r:id="rId4"/>
    <p:sldLayoutId id="2147483907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5" name="Vrije vorm: vorm 15">
            <a:extLst>
              <a:ext uri="{FF2B5EF4-FFF2-40B4-BE49-F238E27FC236}">
                <a16:creationId xmlns:a16="http://schemas.microsoft.com/office/drawing/2014/main" id="{851E3187-8BDD-D8C6-A660-FFEE5AF4A1A9}"/>
              </a:ext>
            </a:extLst>
          </p:cNvPr>
          <p:cNvSpPr/>
          <p:nvPr userDrawn="1"/>
        </p:nvSpPr>
        <p:spPr>
          <a:xfrm flipH="1">
            <a:off x="9667302" y="5606088"/>
            <a:ext cx="1262346" cy="1262346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16">
            <a:extLst>
              <a:ext uri="{FF2B5EF4-FFF2-40B4-BE49-F238E27FC236}">
                <a16:creationId xmlns:a16="http://schemas.microsoft.com/office/drawing/2014/main" id="{29EEA148-D0F2-009B-9AD7-83BA87DCD1D8}"/>
              </a:ext>
            </a:extLst>
          </p:cNvPr>
          <p:cNvSpPr/>
          <p:nvPr userDrawn="1"/>
        </p:nvSpPr>
        <p:spPr>
          <a:xfrm rot="18900000" flipH="1">
            <a:off x="9852166" y="4527720"/>
            <a:ext cx="892609" cy="892609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18">
            <a:extLst>
              <a:ext uri="{FF2B5EF4-FFF2-40B4-BE49-F238E27FC236}">
                <a16:creationId xmlns:a16="http://schemas.microsoft.com/office/drawing/2014/main" id="{4088DB35-6CE0-CD32-44B5-3B0CACA65D85}"/>
              </a:ext>
            </a:extLst>
          </p:cNvPr>
          <p:cNvSpPr/>
          <p:nvPr userDrawn="1"/>
        </p:nvSpPr>
        <p:spPr>
          <a:xfrm flipH="1">
            <a:off x="10929641" y="3711676"/>
            <a:ext cx="1262346" cy="1262346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chemeClr val="accent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20">
            <a:extLst>
              <a:ext uri="{FF2B5EF4-FFF2-40B4-BE49-F238E27FC236}">
                <a16:creationId xmlns:a16="http://schemas.microsoft.com/office/drawing/2014/main" id="{648C79F6-74B6-DC8F-9D48-67509A77AEC1}"/>
              </a:ext>
            </a:extLst>
          </p:cNvPr>
          <p:cNvSpPr/>
          <p:nvPr userDrawn="1"/>
        </p:nvSpPr>
        <p:spPr>
          <a:xfrm rot="10800000" flipH="1">
            <a:off x="10929655" y="4978831"/>
            <a:ext cx="1262345" cy="631173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10" name="Vrije vorm: vorm 21">
            <a:extLst>
              <a:ext uri="{FF2B5EF4-FFF2-40B4-BE49-F238E27FC236}">
                <a16:creationId xmlns:a16="http://schemas.microsoft.com/office/drawing/2014/main" id="{0E350ECC-C965-70E2-8B7D-38A852375892}"/>
              </a:ext>
            </a:extLst>
          </p:cNvPr>
          <p:cNvSpPr/>
          <p:nvPr userDrawn="1"/>
        </p:nvSpPr>
        <p:spPr>
          <a:xfrm rot="16200000" flipH="1">
            <a:off x="8720541" y="5919014"/>
            <a:ext cx="1262346" cy="631174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7">
            <a:extLst>
              <a:ext uri="{FF2B5EF4-FFF2-40B4-BE49-F238E27FC236}">
                <a16:creationId xmlns:a16="http://schemas.microsoft.com/office/drawing/2014/main" id="{263C9130-51EB-BCE2-4729-FCB853038622}"/>
              </a:ext>
            </a:extLst>
          </p:cNvPr>
          <p:cNvSpPr/>
          <p:nvPr userDrawn="1"/>
        </p:nvSpPr>
        <p:spPr>
          <a:xfrm flipH="1">
            <a:off x="10929649" y="5603428"/>
            <a:ext cx="1262346" cy="126234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D61F4C-BB6A-28F1-8C85-8A03F25A07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41" y="6421127"/>
            <a:ext cx="598623" cy="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39" r:id="rId3"/>
    <p:sldLayoutId id="2147484005" r:id="rId4"/>
    <p:sldLayoutId id="2147484011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89050-4EED-595E-C7B5-CA039E1CC0DF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18788-9453-90E9-1869-2A88C848F949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6DDF-7E9C-E7AB-F155-70F6201715FE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6ADF7-0704-7DD9-366F-D2D1983E2BFB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60BC5-DDFB-1127-1302-14965B4A6392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32C9A-B4A3-323E-3A3A-86C96F4FE897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14E89-7A3F-2DD9-BEF7-5A34F6E05EE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DFA8A-8570-C17D-EBE9-D2A26A8C95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5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3330C-98C0-1B0D-52F8-45B9299D669A}"/>
              </a:ext>
            </a:extLst>
          </p:cNvPr>
          <p:cNvSpPr/>
          <p:nvPr userDrawn="1"/>
        </p:nvSpPr>
        <p:spPr>
          <a:xfrm>
            <a:off x="10510276" y="7096616"/>
            <a:ext cx="484620" cy="484620"/>
          </a:xfrm>
          <a:prstGeom prst="rect">
            <a:avLst/>
          </a:prstGeom>
          <a:solidFill>
            <a:srgbClr val="E82E4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E82E4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73E07-4C75-D255-061A-8A962B0B8FBD}"/>
              </a:ext>
            </a:extLst>
          </p:cNvPr>
          <p:cNvSpPr/>
          <p:nvPr userDrawn="1"/>
        </p:nvSpPr>
        <p:spPr>
          <a:xfrm>
            <a:off x="11707380" y="7096616"/>
            <a:ext cx="484620" cy="484620"/>
          </a:xfrm>
          <a:prstGeom prst="rect">
            <a:avLst/>
          </a:prstGeom>
          <a:solidFill>
            <a:srgbClr val="FBB60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74E47-B448-ED97-4F01-A9F9D0BBF5C1}"/>
              </a:ext>
            </a:extLst>
          </p:cNvPr>
          <p:cNvSpPr/>
          <p:nvPr userDrawn="1"/>
        </p:nvSpPr>
        <p:spPr>
          <a:xfrm>
            <a:off x="11108829" y="7096616"/>
            <a:ext cx="484620" cy="484620"/>
          </a:xfrm>
          <a:prstGeom prst="rect">
            <a:avLst/>
          </a:prstGeom>
          <a:solidFill>
            <a:srgbClr val="00A04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0FA137-02D5-B271-7378-A8045B1D4BEE}"/>
              </a:ext>
            </a:extLst>
          </p:cNvPr>
          <p:cNvSpPr/>
          <p:nvPr userDrawn="1"/>
        </p:nvSpPr>
        <p:spPr>
          <a:xfrm>
            <a:off x="9911723" y="7096616"/>
            <a:ext cx="484620" cy="484620"/>
          </a:xfrm>
          <a:prstGeom prst="rect">
            <a:avLst/>
          </a:prstGeom>
          <a:solidFill>
            <a:srgbClr val="123F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26E3C-9DFD-5D6D-E082-13EF995483B4}"/>
              </a:ext>
            </a:extLst>
          </p:cNvPr>
          <p:cNvSpPr/>
          <p:nvPr userDrawn="1"/>
        </p:nvSpPr>
        <p:spPr>
          <a:xfrm>
            <a:off x="8116271" y="7097399"/>
            <a:ext cx="484551" cy="484551"/>
          </a:xfrm>
          <a:prstGeom prst="rect">
            <a:avLst/>
          </a:prstGeom>
          <a:solidFill>
            <a:srgbClr val="ED631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1917A-8EB8-3640-8362-1AA09C1E71AE}"/>
              </a:ext>
            </a:extLst>
          </p:cNvPr>
          <p:cNvSpPr/>
          <p:nvPr userDrawn="1"/>
        </p:nvSpPr>
        <p:spPr>
          <a:xfrm>
            <a:off x="7517787" y="7097399"/>
            <a:ext cx="484551" cy="484551"/>
          </a:xfrm>
          <a:prstGeom prst="rect">
            <a:avLst/>
          </a:prstGeom>
          <a:solidFill>
            <a:srgbClr val="01A2A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F41B0F-A427-209F-11F6-27BCED46708C}"/>
              </a:ext>
            </a:extLst>
          </p:cNvPr>
          <p:cNvSpPr/>
          <p:nvPr userDrawn="1"/>
        </p:nvSpPr>
        <p:spPr>
          <a:xfrm>
            <a:off x="8714755" y="7097399"/>
            <a:ext cx="484551" cy="484551"/>
          </a:xfrm>
          <a:prstGeom prst="rect">
            <a:avLst/>
          </a:prstGeom>
          <a:solidFill>
            <a:srgbClr val="68398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58F2F93-6B04-1ED7-FDA9-4B522341BE6C}"/>
              </a:ext>
            </a:extLst>
          </p:cNvPr>
          <p:cNvSpPr/>
          <p:nvPr userDrawn="1"/>
        </p:nvSpPr>
        <p:spPr>
          <a:xfrm>
            <a:off x="9313239" y="7097399"/>
            <a:ext cx="484551" cy="484551"/>
          </a:xfrm>
          <a:prstGeom prst="rect">
            <a:avLst/>
          </a:prstGeom>
          <a:solidFill>
            <a:srgbClr val="14274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BAADC2A-7985-CBAA-20D7-6B5B334A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pic>
        <p:nvPicPr>
          <p:cNvPr id="226" name="Graphic 225">
            <a:extLst>
              <a:ext uri="{FF2B5EF4-FFF2-40B4-BE49-F238E27FC236}">
                <a16:creationId xmlns:a16="http://schemas.microsoft.com/office/drawing/2014/main" id="{82C486C2-E734-46FB-3339-631D1C3DD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706" y="6456868"/>
            <a:ext cx="60988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20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8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04F46AEE-9850-8D1E-364E-FC25E5D5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BCEE348B-7A0D-D930-FA33-E274FEB6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941197"/>
            <a:ext cx="10608000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F431124-AD73-F52B-FCEE-1CD8B89D0E6A}"/>
              </a:ext>
            </a:extLst>
          </p:cNvPr>
          <p:cNvSpPr/>
          <p:nvPr/>
        </p:nvSpPr>
        <p:spPr>
          <a:xfrm>
            <a:off x="0" y="7005915"/>
            <a:ext cx="2880000" cy="3294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54776D0-C85A-6231-FED0-0AA5B60A5211}"/>
              </a:ext>
            </a:extLst>
          </p:cNvPr>
          <p:cNvSpPr/>
          <p:nvPr/>
        </p:nvSpPr>
        <p:spPr>
          <a:xfrm>
            <a:off x="9312000" y="7005915"/>
            <a:ext cx="2880000" cy="329453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86244DC5-8FFD-57D4-6FCD-CDEFFDAFB84D}"/>
              </a:ext>
            </a:extLst>
          </p:cNvPr>
          <p:cNvSpPr/>
          <p:nvPr/>
        </p:nvSpPr>
        <p:spPr>
          <a:xfrm>
            <a:off x="6208000" y="7005914"/>
            <a:ext cx="2880000" cy="329453"/>
          </a:xfrm>
          <a:prstGeom prst="rect">
            <a:avLst/>
          </a:prstGeom>
          <a:solidFill>
            <a:srgbClr val="507A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A1B04A1-F768-79BB-588E-A0DB63509D24}"/>
              </a:ext>
            </a:extLst>
          </p:cNvPr>
          <p:cNvSpPr/>
          <p:nvPr/>
        </p:nvSpPr>
        <p:spPr>
          <a:xfrm>
            <a:off x="3104000" y="7005913"/>
            <a:ext cx="2880000" cy="329453"/>
          </a:xfrm>
          <a:prstGeom prst="rect">
            <a:avLst/>
          </a:prstGeom>
          <a:solidFill>
            <a:srgbClr val="2D4C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8131E-F7FC-5AB9-69D1-60E292286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3352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  <p:sldLayoutId id="2147483980" r:id="rId37"/>
    <p:sldLayoutId id="2147483981" r:id="rId38"/>
    <p:sldLayoutId id="2147483982" r:id="rId39"/>
    <p:sldLayoutId id="2147483983" r:id="rId40"/>
    <p:sldLayoutId id="2147483984" r:id="rId41"/>
    <p:sldLayoutId id="2147483985" r:id="rId42"/>
    <p:sldLayoutId id="2147483986" r:id="rId43"/>
    <p:sldLayoutId id="2147483987" r:id="rId44"/>
    <p:sldLayoutId id="2147483988" r:id="rId45"/>
    <p:sldLayoutId id="2147483989" r:id="rId46"/>
    <p:sldLayoutId id="2147483990" r:id="rId47"/>
    <p:sldLayoutId id="2147483991" r:id="rId48"/>
    <p:sldLayoutId id="2147483992" r:id="rId49"/>
    <p:sldLayoutId id="2147483993" r:id="rId50"/>
    <p:sldLayoutId id="2147483994" r:id="rId51"/>
    <p:sldLayoutId id="2147483995" r:id="rId52"/>
    <p:sldLayoutId id="2147483996" r:id="rId53"/>
    <p:sldLayoutId id="2147483997" r:id="rId54"/>
    <p:sldLayoutId id="2147483998" r:id="rId55"/>
    <p:sldLayoutId id="2147483999" r:id="rId56"/>
    <p:sldLayoutId id="2147484000" r:id="rId57"/>
    <p:sldLayoutId id="2147484002" r:id="rId58"/>
    <p:sldLayoutId id="2147484003" r:id="rId5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svg"/><Relationship Id="rId3" Type="http://schemas.openxmlformats.org/officeDocument/2006/relationships/image" Target="../media/image383.svg"/><Relationship Id="rId7" Type="http://schemas.openxmlformats.org/officeDocument/2006/relationships/image" Target="../media/image387.sv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6.png"/><Relationship Id="rId11" Type="http://schemas.openxmlformats.org/officeDocument/2006/relationships/image" Target="../media/image391.svg"/><Relationship Id="rId5" Type="http://schemas.openxmlformats.org/officeDocument/2006/relationships/image" Target="../media/image385.svg"/><Relationship Id="rId15" Type="http://schemas.openxmlformats.org/officeDocument/2006/relationships/image" Target="../media/image395.sv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svg"/><Relationship Id="rId14" Type="http://schemas.openxmlformats.org/officeDocument/2006/relationships/image" Target="../media/image39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svg"/><Relationship Id="rId3" Type="http://schemas.openxmlformats.org/officeDocument/2006/relationships/image" Target="../media/image397.svg"/><Relationship Id="rId7" Type="http://schemas.openxmlformats.org/officeDocument/2006/relationships/image" Target="../media/image401.svg"/><Relationship Id="rId12" Type="http://schemas.openxmlformats.org/officeDocument/2006/relationships/image" Target="../media/image406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0.png"/><Relationship Id="rId11" Type="http://schemas.openxmlformats.org/officeDocument/2006/relationships/image" Target="../media/image405.svg"/><Relationship Id="rId5" Type="http://schemas.openxmlformats.org/officeDocument/2006/relationships/image" Target="../media/image399.svg"/><Relationship Id="rId10" Type="http://schemas.openxmlformats.org/officeDocument/2006/relationships/image" Target="../media/image404.png"/><Relationship Id="rId4" Type="http://schemas.openxmlformats.org/officeDocument/2006/relationships/image" Target="../media/image398.png"/><Relationship Id="rId9" Type="http://schemas.openxmlformats.org/officeDocument/2006/relationships/image" Target="../media/image40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8.svg"/><Relationship Id="rId7" Type="http://schemas.openxmlformats.org/officeDocument/2006/relationships/image" Target="../media/image411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4.png"/><Relationship Id="rId5" Type="http://schemas.openxmlformats.org/officeDocument/2006/relationships/image" Target="../media/image410.svg"/><Relationship Id="rId10" Type="http://schemas.openxmlformats.org/officeDocument/2006/relationships/hyperlink" Target="https://www.ugent.be/en/research/datamanagement/during-research/documentation.htm" TargetMode="External"/><Relationship Id="rId4" Type="http://schemas.openxmlformats.org/officeDocument/2006/relationships/image" Target="../media/image409.png"/><Relationship Id="rId9" Type="http://schemas.openxmlformats.org/officeDocument/2006/relationships/image" Target="../media/image4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mum_information_standard" TargetMode="External"/><Relationship Id="rId2" Type="http://schemas.openxmlformats.org/officeDocument/2006/relationships/hyperlink" Target="https://fairsharing.org/search/?q=minseqe" TargetMode="Externa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4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6.svg"/><Relationship Id="rId5" Type="http://schemas.openxmlformats.org/officeDocument/2006/relationships/image" Target="../media/image415.png"/><Relationship Id="rId4" Type="http://schemas.microsoft.com/office/2007/relationships/hdphoto" Target="../media/hdphoto1.wdp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svg"/><Relationship Id="rId7" Type="http://schemas.openxmlformats.org/officeDocument/2006/relationships/image" Target="../media/image423.sv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2.png"/><Relationship Id="rId11" Type="http://schemas.openxmlformats.org/officeDocument/2006/relationships/image" Target="../media/image427.svg"/><Relationship Id="rId5" Type="http://schemas.openxmlformats.org/officeDocument/2006/relationships/image" Target="../media/image421.sv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ega-archive.org/datasets/EGAD00001000002" TargetMode="External"/><Relationship Id="rId3" Type="http://schemas.openxmlformats.org/officeDocument/2006/relationships/hyperlink" Target="http://bioportal.bioontology.org/" TargetMode="External"/><Relationship Id="rId7" Type="http://schemas.openxmlformats.org/officeDocument/2006/relationships/hyperlink" Target="https://github.com/EBISPOT/DUO/blob/master/MONDO_Overview.md" TargetMode="External"/><Relationship Id="rId2" Type="http://schemas.openxmlformats.org/officeDocument/2006/relationships/hyperlink" Target="https://prsinfo.clinicaltrials.gov/definit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oportal.bioontology.org/ontologies/EFO?p=classes" TargetMode="External"/><Relationship Id="rId5" Type="http://schemas.openxmlformats.org/officeDocument/2006/relationships/hyperlink" Target="https://bioportal.bioontology.org/ontologies/BAO" TargetMode="External"/><Relationship Id="rId4" Type="http://schemas.openxmlformats.org/officeDocument/2006/relationships/hyperlink" Target="https://www.ebi.ac.uk/ols/index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sv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12" Type="http://schemas.openxmlformats.org/officeDocument/2006/relationships/image" Target="../media/image439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3.svg"/><Relationship Id="rId11" Type="http://schemas.openxmlformats.org/officeDocument/2006/relationships/image" Target="../media/image438.png"/><Relationship Id="rId5" Type="http://schemas.openxmlformats.org/officeDocument/2006/relationships/image" Target="../media/image432.png"/><Relationship Id="rId10" Type="http://schemas.openxmlformats.org/officeDocument/2006/relationships/image" Target="../media/image437.svg"/><Relationship Id="rId4" Type="http://schemas.openxmlformats.org/officeDocument/2006/relationships/image" Target="../media/image431.svg"/><Relationship Id="rId9" Type="http://schemas.openxmlformats.org/officeDocument/2006/relationships/image" Target="../media/image43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svg"/><Relationship Id="rId13" Type="http://schemas.openxmlformats.org/officeDocument/2006/relationships/image" Target="../media/image450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12" Type="http://schemas.openxmlformats.org/officeDocument/2006/relationships/image" Target="../media/image449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3.svg"/><Relationship Id="rId11" Type="http://schemas.openxmlformats.org/officeDocument/2006/relationships/image" Target="../media/image448.png"/><Relationship Id="rId5" Type="http://schemas.openxmlformats.org/officeDocument/2006/relationships/image" Target="../media/image442.png"/><Relationship Id="rId15" Type="http://schemas.openxmlformats.org/officeDocument/2006/relationships/hyperlink" Target="http://www.flaticon.com/" TargetMode="External"/><Relationship Id="rId10" Type="http://schemas.openxmlformats.org/officeDocument/2006/relationships/image" Target="../media/image447.svg"/><Relationship Id="rId4" Type="http://schemas.openxmlformats.org/officeDocument/2006/relationships/image" Target="../media/image441.svg"/><Relationship Id="rId9" Type="http://schemas.openxmlformats.org/officeDocument/2006/relationships/image" Target="../media/image446.png"/><Relationship Id="rId14" Type="http://schemas.openxmlformats.org/officeDocument/2006/relationships/image" Target="../media/image4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1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47.svg"/><Relationship Id="rId18" Type="http://schemas.openxmlformats.org/officeDocument/2006/relationships/image" Target="../media/image448.png"/><Relationship Id="rId3" Type="http://schemas.openxmlformats.org/officeDocument/2006/relationships/image" Target="../media/image452.png"/><Relationship Id="rId21" Type="http://schemas.openxmlformats.org/officeDocument/2006/relationships/image" Target="../media/image466.svg"/><Relationship Id="rId7" Type="http://schemas.openxmlformats.org/officeDocument/2006/relationships/image" Target="../media/image456.svg"/><Relationship Id="rId12" Type="http://schemas.openxmlformats.org/officeDocument/2006/relationships/image" Target="../media/image446.png"/><Relationship Id="rId17" Type="http://schemas.openxmlformats.org/officeDocument/2006/relationships/image" Target="../media/image464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63.png"/><Relationship Id="rId20" Type="http://schemas.openxmlformats.org/officeDocument/2006/relationships/image" Target="../media/image4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5.png"/><Relationship Id="rId11" Type="http://schemas.openxmlformats.org/officeDocument/2006/relationships/image" Target="../media/image460.svg"/><Relationship Id="rId5" Type="http://schemas.openxmlformats.org/officeDocument/2006/relationships/image" Target="../media/image454.svg"/><Relationship Id="rId15" Type="http://schemas.openxmlformats.org/officeDocument/2006/relationships/image" Target="../media/image462.svg"/><Relationship Id="rId10" Type="http://schemas.openxmlformats.org/officeDocument/2006/relationships/image" Target="../media/image459.png"/><Relationship Id="rId19" Type="http://schemas.openxmlformats.org/officeDocument/2006/relationships/image" Target="../media/image449.svg"/><Relationship Id="rId4" Type="http://schemas.openxmlformats.org/officeDocument/2006/relationships/image" Target="../media/image453.png"/><Relationship Id="rId9" Type="http://schemas.openxmlformats.org/officeDocument/2006/relationships/image" Target="../media/image458.svg"/><Relationship Id="rId14" Type="http://schemas.openxmlformats.org/officeDocument/2006/relationships/image" Target="../media/image46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jpeg"/><Relationship Id="rId2" Type="http://schemas.openxmlformats.org/officeDocument/2006/relationships/hyperlink" Target="https://osf.io/hjntb/" TargetMode="Externa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sv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osf.io/hjntb/" TargetMode="External"/><Relationship Id="rId5" Type="http://schemas.openxmlformats.org/officeDocument/2006/relationships/image" Target="../media/image472.svg"/><Relationship Id="rId4" Type="http://schemas.openxmlformats.org/officeDocument/2006/relationships/image" Target="../media/image47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7" Type="http://schemas.openxmlformats.org/officeDocument/2006/relationships/hyperlink" Target="https://osf.io/hjntb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6.svg"/><Relationship Id="rId5" Type="http://schemas.openxmlformats.org/officeDocument/2006/relationships/image" Target="../media/image475.png"/><Relationship Id="rId4" Type="http://schemas.openxmlformats.org/officeDocument/2006/relationships/image" Target="../media/image474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ugentbe.sharepoint.com/sites/PR202302595" TargetMode="External"/><Relationship Id="rId4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svg"/><Relationship Id="rId3" Type="http://schemas.openxmlformats.org/officeDocument/2006/relationships/image" Target="../media/image475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4.svg"/><Relationship Id="rId5" Type="http://schemas.openxmlformats.org/officeDocument/2006/relationships/image" Target="../media/image473.png"/><Relationship Id="rId4" Type="http://schemas.openxmlformats.org/officeDocument/2006/relationships/image" Target="../media/image476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svg"/><Relationship Id="rId3" Type="http://schemas.openxmlformats.org/officeDocument/2006/relationships/image" Target="../media/image475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4.svg"/><Relationship Id="rId5" Type="http://schemas.openxmlformats.org/officeDocument/2006/relationships/image" Target="../media/image473.png"/><Relationship Id="rId4" Type="http://schemas.openxmlformats.org/officeDocument/2006/relationships/image" Target="../media/image476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mit.edu/data-management/store/organiz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ongnu.org/gcmd/" TargetMode="External"/><Relationship Id="rId3" Type="http://schemas.openxmlformats.org/officeDocument/2006/relationships/hyperlink" Target="http://www.bulkrenameutility.co.uk/" TargetMode="External"/><Relationship Id="rId7" Type="http://schemas.openxmlformats.org/officeDocument/2006/relationships/hyperlink" Target="https://www.qdev.de/?location=mac/exifrenamer" TargetMode="External"/><Relationship Id="rId2" Type="http://schemas.openxmlformats.org/officeDocument/2006/relationships/hyperlink" Target="http://www.antp.be/software/renamer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rrsoftware.com/namechanger/" TargetMode="External"/><Relationship Id="rId5" Type="http://schemas.openxmlformats.org/officeDocument/2006/relationships/hyperlink" Target="https://renamer.com/" TargetMode="External"/><Relationship Id="rId10" Type="http://schemas.openxmlformats.org/officeDocument/2006/relationships/hyperlink" Target="https://doi.org/10.5281/zenodo.1212496" TargetMode="External"/><Relationship Id="rId4" Type="http://schemas.openxmlformats.org/officeDocument/2006/relationships/hyperlink" Target="https://www.ghisler.com/deutsch.htm" TargetMode="External"/><Relationship Id="rId9" Type="http://schemas.openxmlformats.org/officeDocument/2006/relationships/hyperlink" Target="http://gprename.sourceforge.net/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keepachangelog.com/en/1.0.0/" TargetMode="External"/><Relationship Id="rId4" Type="http://schemas.openxmlformats.org/officeDocument/2006/relationships/image" Target="../media/image489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upport.microsoft.com/en-us/office/view-previous-versions-of-office-files-5c1e076f-a9c9-41b8-8ace-f77b9642e2c2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office/how-versioning-works-in-lists-and-libraries-0f6cd105-974f-44a4-aadb-43ac5bdfd247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mailto:Matheus.lourenco@vib.be" TargetMode="Externa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0.svg"/><Relationship Id="rId4" Type="http://schemas.openxmlformats.org/officeDocument/2006/relationships/image" Target="../media/image3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5281/zenodo.3469953" TargetMode="Externa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5281/zenodo.3469953" TargetMode="Externa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.org/content/page/science-information-authors" TargetMode="External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3.jpg"/><Relationship Id="rId4" Type="http://schemas.openxmlformats.org/officeDocument/2006/relationships/hyperlink" Target="http://www.cell.com/cell/author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hyperlink" Target="https://www.ncbi.nlm.nih.gov/books/NBK562712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hyperlink" Target="https://www.re3data.org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hyperlink" Target="https://www.ebi.ac.uk/submissio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lixir-europe.org/platforms/data/elixir-deposition-database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eomexchange.org/" TargetMode="External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bolomexchange.org/site/" TargetMode="External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3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svg"/><Relationship Id="rId7" Type="http://schemas.openxmlformats.org/officeDocument/2006/relationships/image" Target="../media/image366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5.png"/><Relationship Id="rId5" Type="http://schemas.openxmlformats.org/officeDocument/2006/relationships/image" Target="../media/image364.svg"/><Relationship Id="rId4" Type="http://schemas.openxmlformats.org/officeDocument/2006/relationships/image" Target="../media/image3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svg"/><Relationship Id="rId7" Type="http://schemas.openxmlformats.org/officeDocument/2006/relationships/image" Target="../media/image366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5.png"/><Relationship Id="rId11" Type="http://schemas.openxmlformats.org/officeDocument/2006/relationships/image" Target="../media/image369.png"/><Relationship Id="rId5" Type="http://schemas.openxmlformats.org/officeDocument/2006/relationships/image" Target="../media/image364.svg"/><Relationship Id="rId10" Type="http://schemas.openxmlformats.org/officeDocument/2006/relationships/image" Target="../media/image368.png"/><Relationship Id="rId4" Type="http://schemas.openxmlformats.org/officeDocument/2006/relationships/image" Target="../media/image363.png"/><Relationship Id="rId9" Type="http://schemas.openxmlformats.org/officeDocument/2006/relationships/image" Target="../media/image3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svg"/><Relationship Id="rId7" Type="http://schemas.openxmlformats.org/officeDocument/2006/relationships/image" Target="../media/image366.svg"/><Relationship Id="rId12" Type="http://schemas.openxmlformats.org/officeDocument/2006/relationships/image" Target="../media/image369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svg"/><Relationship Id="rId10" Type="http://schemas.openxmlformats.org/officeDocument/2006/relationships/image" Target="../media/image368.png"/><Relationship Id="rId4" Type="http://schemas.openxmlformats.org/officeDocument/2006/relationships/image" Target="../media/image363.png"/><Relationship Id="rId9" Type="http://schemas.openxmlformats.org/officeDocument/2006/relationships/image" Target="../media/image3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hyperlink" Target="https://ega-archive.org/" TargetMode="Externa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eg"/><Relationship Id="rId2" Type="http://schemas.openxmlformats.org/officeDocument/2006/relationships/hyperlink" Target="https://ega-archive.org/federated" TargetMode="Externa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mt.coretrustseal.org/certificates" TargetMode="External"/><Relationship Id="rId2" Type="http://schemas.openxmlformats.org/officeDocument/2006/relationships/hyperlink" Target="https://www.coretrustseal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4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choose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AB97-288C-4F00-ABB1-93DBE5AE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Research Data Management (RDM) in Life Sciences</a:t>
            </a:r>
            <a:endParaRPr lang="en-BE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FA8EA-21F1-7152-4B51-2EB2EA3B5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4C017-B289-59B2-284B-9A5A9FD07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Matheus Lourenço, PhD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81E3B-C996-BB62-2579-ED026D38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3" y="5622018"/>
            <a:ext cx="1219306" cy="47552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667265-FF1D-F417-28D9-F8295F07C1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059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4B375-0331-66F8-29F7-5423F70F15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RDM and its lifecycle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B6F7-4BE1-7E5A-9CA0-A18BF8F2E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4957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A8F3-F43C-1BA2-7BB0-D6C0D0C3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883-A5C6-FAC4-4A37-F62A2C5B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metadata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5D37C-D6C5-6C33-9683-4C0C22AB04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  <a:p>
            <a:r>
              <a:rPr lang="en-US" dirty="0"/>
              <a:t>Documentation and metadata</a:t>
            </a:r>
          </a:p>
          <a:p>
            <a:r>
              <a:rPr lang="en-US" dirty="0"/>
              <a:t>Controlled vocabulary</a:t>
            </a:r>
          </a:p>
          <a:p>
            <a:r>
              <a:rPr lang="en-US" dirty="0"/>
              <a:t>Folder structure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00983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AFC7-AFAB-CC4C-E264-9175AAC7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A5094-0B12-5C68-7A1D-2BA80E3F1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1ABA-3578-1DC3-5741-F047351C2B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33459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3FC5-4BE6-84B2-17DA-FF8688AC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workflow: generic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B5E18-80C2-E7B9-9218-236AB305A7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102</a:t>
            </a:fld>
            <a:endParaRPr lang="en-GB" noProof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87721FE-050D-6754-4643-8A3EF4D3C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" y="1557968"/>
            <a:ext cx="11038764" cy="4589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732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4C3E-83B8-446F-8365-373E69B5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UGent Panno Text"/>
              </a:rPr>
              <a:t>Data </a:t>
            </a:r>
            <a:r>
              <a:rPr lang="nl-BE" err="1">
                <a:latin typeface="UGent Panno Text"/>
              </a:rPr>
              <a:t>Description</a:t>
            </a:r>
            <a:r>
              <a:rPr lang="nl-BE">
                <a:latin typeface="UGent Panno Text"/>
              </a:rPr>
              <a:t>: different approaches</a:t>
            </a:r>
            <a:endParaRPr lang="en-GB">
              <a:latin typeface="UGent Panno Text" panose="02000506040000040003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6BB390-FEF5-408B-874D-84E6CF28F03C}"/>
              </a:ext>
            </a:extLst>
          </p:cNvPr>
          <p:cNvGrpSpPr/>
          <p:nvPr/>
        </p:nvGrpSpPr>
        <p:grpSpPr>
          <a:xfrm>
            <a:off x="705774" y="1516380"/>
            <a:ext cx="3377942" cy="1300677"/>
            <a:chOff x="463187" y="1724470"/>
            <a:chExt cx="4804183" cy="18498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52083-699A-4774-ACFE-DD260E2F0A88}"/>
                </a:ext>
              </a:extLst>
            </p:cNvPr>
            <p:cNvSpPr txBox="1"/>
            <p:nvPr/>
          </p:nvSpPr>
          <p:spPr>
            <a:xfrm>
              <a:off x="1485133" y="1724470"/>
              <a:ext cx="3782237" cy="1849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250" dirty="0">
                  <a:latin typeface="UGent Panno Text" panose="02000506040000040003" pitchFamily="50" charset="0"/>
                </a:rPr>
                <a:t>Write a data description paragraph</a:t>
              </a:r>
            </a:p>
          </p:txBody>
        </p:sp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A2E90DB6-8693-4DA3-8FDC-F9546A79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3187" y="189205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62FD18-03BA-48F0-B3B2-7B0C4BD57A10}"/>
              </a:ext>
            </a:extLst>
          </p:cNvPr>
          <p:cNvGrpSpPr/>
          <p:nvPr/>
        </p:nvGrpSpPr>
        <p:grpSpPr>
          <a:xfrm>
            <a:off x="8710955" y="1516379"/>
            <a:ext cx="2858621" cy="885179"/>
            <a:chOff x="11842194" y="1724469"/>
            <a:chExt cx="4065595" cy="12589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C14F9-068A-4BBC-AC03-4EEF05C04047}"/>
                </a:ext>
              </a:extLst>
            </p:cNvPr>
            <p:cNvSpPr txBox="1"/>
            <p:nvPr/>
          </p:nvSpPr>
          <p:spPr>
            <a:xfrm>
              <a:off x="12903882" y="1724469"/>
              <a:ext cx="3003907" cy="125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250" dirty="0">
                  <a:latin typeface="UGent Panno Text" panose="02000506040000040003" pitchFamily="50" charset="0"/>
                </a:rPr>
                <a:t>Prepare a data summary table</a:t>
              </a:r>
            </a:p>
          </p:txBody>
        </p:sp>
        <p:pic>
          <p:nvPicPr>
            <p:cNvPr id="17" name="Graphic 16" descr="Table">
              <a:extLst>
                <a:ext uri="{FF2B5EF4-FFF2-40B4-BE49-F238E27FC236}">
                  <a16:creationId xmlns:a16="http://schemas.microsoft.com/office/drawing/2014/main" id="{127B11FF-17D2-4ACA-ABD6-416043A29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42194" y="1892055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F84D-099F-480B-959D-5E66B1087E16}"/>
              </a:ext>
            </a:extLst>
          </p:cNvPr>
          <p:cNvGrpSpPr/>
          <p:nvPr/>
        </p:nvGrpSpPr>
        <p:grpSpPr>
          <a:xfrm>
            <a:off x="4804425" y="1513375"/>
            <a:ext cx="3016195" cy="885179"/>
            <a:chOff x="6485693" y="1724470"/>
            <a:chExt cx="4289700" cy="12589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01A728-31D3-454D-9BED-96B6DEDDA67F}"/>
                </a:ext>
              </a:extLst>
            </p:cNvPr>
            <p:cNvSpPr txBox="1"/>
            <p:nvPr/>
          </p:nvSpPr>
          <p:spPr>
            <a:xfrm>
              <a:off x="7479872" y="1724470"/>
              <a:ext cx="3295521" cy="125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250" dirty="0">
                  <a:latin typeface="UGent Panno Text" panose="02000506040000040003" pitchFamily="50" charset="0"/>
                </a:rPr>
                <a:t>Build a project data workflow</a:t>
              </a:r>
            </a:p>
          </p:txBody>
        </p:sp>
        <p:pic>
          <p:nvPicPr>
            <p:cNvPr id="19" name="Graphic 18" descr="Workflow">
              <a:extLst>
                <a:ext uri="{FF2B5EF4-FFF2-40B4-BE49-F238E27FC236}">
                  <a16:creationId xmlns:a16="http://schemas.microsoft.com/office/drawing/2014/main" id="{A14FC82A-59F3-4A78-95A9-66A0E55B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85693" y="1892055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5D8E5B9-9CFC-463E-9A1E-D1A1885F4BF6}"/>
              </a:ext>
            </a:extLst>
          </p:cNvPr>
          <p:cNvSpPr txBox="1"/>
          <p:nvPr/>
        </p:nvSpPr>
        <p:spPr>
          <a:xfrm>
            <a:off x="705775" y="3014912"/>
            <a:ext cx="3320509" cy="151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 dirty="0">
                <a:latin typeface="UGent Panno Text" panose="02000506040000040003" pitchFamily="50" charset="0"/>
              </a:rPr>
              <a:t>Straightforward project structure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 dirty="0">
                <a:latin typeface="UGent Panno Text" panose="02000506040000040003" pitchFamily="50" charset="0"/>
              </a:rPr>
              <a:t>Limited number of data types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3597F8-0EAF-4F9D-815A-D9D907F9380F}"/>
              </a:ext>
            </a:extLst>
          </p:cNvPr>
          <p:cNvSpPr txBox="1"/>
          <p:nvPr/>
        </p:nvSpPr>
        <p:spPr>
          <a:xfrm>
            <a:off x="4139811" y="2670311"/>
            <a:ext cx="4034541" cy="405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 dirty="0">
                <a:latin typeface="UGent Panno Text" panose="02000506040000040003" pitchFamily="50" charset="0"/>
              </a:rPr>
              <a:t>Complex project structure, small to medium number of data types.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 dirty="0">
                <a:latin typeface="UGent Panno Text" panose="02000506040000040003" pitchFamily="50" charset="0"/>
              </a:rPr>
              <a:t>To </a:t>
            </a:r>
            <a:r>
              <a:rPr lang="en-US" sz="1969" dirty="0">
                <a:solidFill>
                  <a:schemeClr val="tx2"/>
                </a:solidFill>
                <a:latin typeface="UGent Panno Text" panose="02000506040000040003" pitchFamily="50" charset="0"/>
              </a:rPr>
              <a:t>visualize data</a:t>
            </a:r>
            <a:r>
              <a:rPr lang="en-US" sz="1969" dirty="0">
                <a:latin typeface="UGent Panno Text" panose="02000506040000040003" pitchFamily="50" charset="0"/>
              </a:rPr>
              <a:t> as input &amp; outputs + the different </a:t>
            </a:r>
            <a:r>
              <a:rPr lang="en-US" sz="1969" dirty="0">
                <a:solidFill>
                  <a:schemeClr val="tx2"/>
                </a:solidFill>
                <a:latin typeface="UGent Panno Text" panose="02000506040000040003" pitchFamily="50" charset="0"/>
              </a:rPr>
              <a:t>processing and analysis steps</a:t>
            </a:r>
            <a:r>
              <a:rPr lang="en-US" sz="1969" dirty="0">
                <a:latin typeface="UGent Panno Text" panose="02000506040000040003" pitchFamily="50" charset="0"/>
              </a:rPr>
              <a:t>.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 dirty="0">
                <a:latin typeface="UGent Panno Text" panose="02000506040000040003" pitchFamily="50" charset="0"/>
              </a:rPr>
              <a:t>Can help in other RDM steps: file organization &amp; naming, documentation.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endParaRPr lang="en-US" sz="1969" dirty="0">
              <a:latin typeface="UGent Panno Text" panose="02000506040000040003" pitchFamily="50" charset="0"/>
            </a:endParaRP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endParaRPr lang="en-US" sz="1969" dirty="0">
              <a:latin typeface="UGent Panno Text" panose="02000506040000040003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E90436-2DE9-442D-9485-87247BBFE261}"/>
              </a:ext>
            </a:extLst>
          </p:cNvPr>
          <p:cNvSpPr txBox="1"/>
          <p:nvPr/>
        </p:nvSpPr>
        <p:spPr>
          <a:xfrm>
            <a:off x="8371507" y="2670311"/>
            <a:ext cx="3443999" cy="369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>
                <a:latin typeface="UGent Panno Text" panose="02000506040000040003" pitchFamily="50" charset="0"/>
              </a:rPr>
              <a:t>Complex project structure, medium to large number of data types. 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>
                <a:latin typeface="UGent Panno Text" panose="02000506040000040003" pitchFamily="50" charset="0"/>
              </a:rPr>
              <a:t>Data sets and/or types as rows, with characteristics as columns. 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1969">
                <a:solidFill>
                  <a:schemeClr val="tx2"/>
                </a:solidFill>
                <a:latin typeface="UGent Panno Text" panose="02000506040000040003" pitchFamily="50" charset="0"/>
              </a:rPr>
              <a:t>To detect RDM needs</a:t>
            </a:r>
            <a:r>
              <a:rPr lang="en-US" sz="1969">
                <a:latin typeface="UGent Panno Text" panose="02000506040000040003" pitchFamily="50" charset="0"/>
              </a:rPr>
              <a:t>: e.g. additional storage space needed, confidential data…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A6EC6A-9E2D-426B-B3AF-6DE4047EA3FA}"/>
              </a:ext>
            </a:extLst>
          </p:cNvPr>
          <p:cNvGrpSpPr/>
          <p:nvPr/>
        </p:nvGrpSpPr>
        <p:grpSpPr>
          <a:xfrm>
            <a:off x="2834598" y="6239750"/>
            <a:ext cx="1595686" cy="506250"/>
            <a:chOff x="7564283" y="5944347"/>
            <a:chExt cx="2269420" cy="720000"/>
          </a:xfrm>
        </p:grpSpPr>
        <p:pic>
          <p:nvPicPr>
            <p:cNvPr id="43" name="Graphic 42" descr="Workflow">
              <a:extLst>
                <a:ext uri="{FF2B5EF4-FFF2-40B4-BE49-F238E27FC236}">
                  <a16:creationId xmlns:a16="http://schemas.microsoft.com/office/drawing/2014/main" id="{5370D8E5-4451-47F5-9274-3258E14D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64283" y="5944347"/>
              <a:ext cx="720000" cy="720000"/>
            </a:xfrm>
            <a:prstGeom prst="rect">
              <a:avLst/>
            </a:prstGeom>
          </p:spPr>
        </p:pic>
        <p:pic>
          <p:nvPicPr>
            <p:cNvPr id="44" name="Graphic 43" descr="Document">
              <a:extLst>
                <a:ext uri="{FF2B5EF4-FFF2-40B4-BE49-F238E27FC236}">
                  <a16:creationId xmlns:a16="http://schemas.microsoft.com/office/drawing/2014/main" id="{7727110C-433B-458E-A9A7-A35CBFC54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13703" y="5944347"/>
              <a:ext cx="720000" cy="720000"/>
            </a:xfrm>
            <a:prstGeom prst="rect">
              <a:avLst/>
            </a:prstGeom>
          </p:spPr>
        </p:pic>
        <p:pic>
          <p:nvPicPr>
            <p:cNvPr id="45" name="Graphic 44" descr="Add">
              <a:extLst>
                <a:ext uri="{FF2B5EF4-FFF2-40B4-BE49-F238E27FC236}">
                  <a16:creationId xmlns:a16="http://schemas.microsoft.com/office/drawing/2014/main" id="{E3C93865-B90B-4F08-ABDE-DCEDA685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76537" y="6115335"/>
              <a:ext cx="385602" cy="38560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56C334-F9CD-42C0-A734-19A67623E55A}"/>
              </a:ext>
            </a:extLst>
          </p:cNvPr>
          <p:cNvGrpSpPr/>
          <p:nvPr/>
        </p:nvGrpSpPr>
        <p:grpSpPr>
          <a:xfrm>
            <a:off x="5615440" y="6239750"/>
            <a:ext cx="1595686" cy="506250"/>
            <a:chOff x="7564283" y="6867774"/>
            <a:chExt cx="2269420" cy="720000"/>
          </a:xfrm>
        </p:grpSpPr>
        <p:pic>
          <p:nvPicPr>
            <p:cNvPr id="47" name="Graphic 46" descr="Workflow">
              <a:extLst>
                <a:ext uri="{FF2B5EF4-FFF2-40B4-BE49-F238E27FC236}">
                  <a16:creationId xmlns:a16="http://schemas.microsoft.com/office/drawing/2014/main" id="{976C5573-533F-4744-BE2B-B5C06D27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64283" y="6867774"/>
              <a:ext cx="720000" cy="720000"/>
            </a:xfrm>
            <a:prstGeom prst="rect">
              <a:avLst/>
            </a:prstGeom>
          </p:spPr>
        </p:pic>
        <p:pic>
          <p:nvPicPr>
            <p:cNvPr id="48" name="Graphic 47" descr="Add">
              <a:extLst>
                <a:ext uri="{FF2B5EF4-FFF2-40B4-BE49-F238E27FC236}">
                  <a16:creationId xmlns:a16="http://schemas.microsoft.com/office/drawing/2014/main" id="{3E7DB40D-3DA0-4866-B854-473769F3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76536" y="7038762"/>
              <a:ext cx="385602" cy="385602"/>
            </a:xfrm>
            <a:prstGeom prst="rect">
              <a:avLst/>
            </a:prstGeom>
          </p:spPr>
        </p:pic>
        <p:pic>
          <p:nvPicPr>
            <p:cNvPr id="49" name="Graphic 48" descr="Table">
              <a:extLst>
                <a:ext uri="{FF2B5EF4-FFF2-40B4-BE49-F238E27FC236}">
                  <a16:creationId xmlns:a16="http://schemas.microsoft.com/office/drawing/2014/main" id="{92767E7F-1E58-4FFB-B0AD-5C3263CE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13703" y="6867774"/>
              <a:ext cx="720000" cy="7200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12B27A-B2A5-4445-B9B5-9D385A50AD27}"/>
              </a:ext>
            </a:extLst>
          </p:cNvPr>
          <p:cNvGrpSpPr/>
          <p:nvPr/>
        </p:nvGrpSpPr>
        <p:grpSpPr>
          <a:xfrm>
            <a:off x="8396283" y="6239750"/>
            <a:ext cx="2726825" cy="506250"/>
            <a:chOff x="7583641" y="7791201"/>
            <a:chExt cx="3878151" cy="720000"/>
          </a:xfrm>
        </p:grpSpPr>
        <p:pic>
          <p:nvPicPr>
            <p:cNvPr id="51" name="Graphic 50" descr="Workflow">
              <a:extLst>
                <a:ext uri="{FF2B5EF4-FFF2-40B4-BE49-F238E27FC236}">
                  <a16:creationId xmlns:a16="http://schemas.microsoft.com/office/drawing/2014/main" id="{B78E12BE-92AF-4BDD-AAD4-A3E9347A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83641" y="7791201"/>
              <a:ext cx="720000" cy="720000"/>
            </a:xfrm>
            <a:prstGeom prst="rect">
              <a:avLst/>
            </a:prstGeom>
          </p:spPr>
        </p:pic>
        <p:pic>
          <p:nvPicPr>
            <p:cNvPr id="52" name="Graphic 51" descr="Add">
              <a:extLst>
                <a:ext uri="{FF2B5EF4-FFF2-40B4-BE49-F238E27FC236}">
                  <a16:creationId xmlns:a16="http://schemas.microsoft.com/office/drawing/2014/main" id="{60C797D9-DA0E-4671-B290-2B11AB46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95894" y="7962189"/>
              <a:ext cx="385602" cy="385602"/>
            </a:xfrm>
            <a:prstGeom prst="rect">
              <a:avLst/>
            </a:prstGeom>
          </p:spPr>
        </p:pic>
        <p:pic>
          <p:nvPicPr>
            <p:cNvPr id="53" name="Graphic 52" descr="Table">
              <a:extLst>
                <a:ext uri="{FF2B5EF4-FFF2-40B4-BE49-F238E27FC236}">
                  <a16:creationId xmlns:a16="http://schemas.microsoft.com/office/drawing/2014/main" id="{779A2495-940A-4B47-96D0-037B2197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33061" y="7791201"/>
              <a:ext cx="720000" cy="720000"/>
            </a:xfrm>
            <a:prstGeom prst="rect">
              <a:avLst/>
            </a:prstGeom>
          </p:spPr>
        </p:pic>
        <p:pic>
          <p:nvPicPr>
            <p:cNvPr id="54" name="Graphic 53" descr="Document">
              <a:extLst>
                <a:ext uri="{FF2B5EF4-FFF2-40B4-BE49-F238E27FC236}">
                  <a16:creationId xmlns:a16="http://schemas.microsoft.com/office/drawing/2014/main" id="{FE148901-D19A-4BD8-87EA-23635106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1792" y="7791201"/>
              <a:ext cx="720000" cy="720000"/>
            </a:xfrm>
            <a:prstGeom prst="rect">
              <a:avLst/>
            </a:prstGeom>
          </p:spPr>
        </p:pic>
        <p:pic>
          <p:nvPicPr>
            <p:cNvPr id="55" name="Graphic 54" descr="Add">
              <a:extLst>
                <a:ext uri="{FF2B5EF4-FFF2-40B4-BE49-F238E27FC236}">
                  <a16:creationId xmlns:a16="http://schemas.microsoft.com/office/drawing/2014/main" id="{97F68D96-F620-48C2-B280-861F521F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04626" y="7962189"/>
              <a:ext cx="385602" cy="385602"/>
            </a:xfrm>
            <a:prstGeom prst="rect">
              <a:avLst/>
            </a:prstGeom>
          </p:spPr>
        </p:pic>
      </p:grpSp>
      <p:pic>
        <p:nvPicPr>
          <p:cNvPr id="56" name="Graphic 55" descr="Document">
            <a:extLst>
              <a:ext uri="{FF2B5EF4-FFF2-40B4-BE49-F238E27FC236}">
                <a16:creationId xmlns:a16="http://schemas.microsoft.com/office/drawing/2014/main" id="{ABFB5E93-0412-450E-9BB6-CC089545F7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92" y="6239750"/>
            <a:ext cx="506250" cy="5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274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D3D1-AA46-46AF-A928-E95337A0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Gent Panno Text"/>
              </a:rPr>
              <a:t>Data overview table in FWO/cSBO VLAIO DMP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FA7F-1045-416F-8B5F-A4CE528C9A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Data overview tables are a useful way to index all the data/outputs in the project and refer to them in other parts of DMP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6935CE16-D7EE-4227-A62D-AF87E451E5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399690"/>
              </p:ext>
            </p:extLst>
          </p:nvPr>
        </p:nvGraphicFramePr>
        <p:xfrm>
          <a:off x="588484" y="2864358"/>
          <a:ext cx="10965280" cy="39936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974">
                  <a:extLst>
                    <a:ext uri="{9D8B030D-6E8A-4147-A177-3AD203B41FA5}">
                      <a16:colId xmlns:a16="http://schemas.microsoft.com/office/drawing/2014/main" val="1574564560"/>
                    </a:ext>
                  </a:extLst>
                </a:gridCol>
                <a:gridCol w="1548894">
                  <a:extLst>
                    <a:ext uri="{9D8B030D-6E8A-4147-A177-3AD203B41FA5}">
                      <a16:colId xmlns:a16="http://schemas.microsoft.com/office/drawing/2014/main" val="3665462766"/>
                    </a:ext>
                  </a:extLst>
                </a:gridCol>
                <a:gridCol w="1821656">
                  <a:extLst>
                    <a:ext uri="{9D8B030D-6E8A-4147-A177-3AD203B41FA5}">
                      <a16:colId xmlns:a16="http://schemas.microsoft.com/office/drawing/2014/main" val="3713042036"/>
                    </a:ext>
                  </a:extLst>
                </a:gridCol>
                <a:gridCol w="1889847">
                  <a:extLst>
                    <a:ext uri="{9D8B030D-6E8A-4147-A177-3AD203B41FA5}">
                      <a16:colId xmlns:a16="http://schemas.microsoft.com/office/drawing/2014/main" val="3084515731"/>
                    </a:ext>
                  </a:extLst>
                </a:gridCol>
                <a:gridCol w="1480705">
                  <a:extLst>
                    <a:ext uri="{9D8B030D-6E8A-4147-A177-3AD203B41FA5}">
                      <a16:colId xmlns:a16="http://schemas.microsoft.com/office/drawing/2014/main" val="2662475933"/>
                    </a:ext>
                  </a:extLst>
                </a:gridCol>
                <a:gridCol w="1958037">
                  <a:extLst>
                    <a:ext uri="{9D8B030D-6E8A-4147-A177-3AD203B41FA5}">
                      <a16:colId xmlns:a16="http://schemas.microsoft.com/office/drawing/2014/main" val="2035084099"/>
                    </a:ext>
                  </a:extLst>
                </a:gridCol>
                <a:gridCol w="1237167">
                  <a:extLst>
                    <a:ext uri="{9D8B030D-6E8A-4147-A177-3AD203B41FA5}">
                      <a16:colId xmlns:a16="http://schemas.microsoft.com/office/drawing/2014/main" val="1482512962"/>
                    </a:ext>
                  </a:extLst>
                </a:gridCol>
              </a:tblGrid>
              <a:tr h="592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Only for digital data 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Only for digital data 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Only for physical data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extLst>
                  <a:ext uri="{0D108BD9-81ED-4DB2-BD59-A6C34878D82A}">
                    <a16:rowId xmlns:a16="http://schemas.microsoft.com/office/drawing/2014/main" val="782969523"/>
                  </a:ext>
                </a:extLst>
              </a:tr>
              <a:tr h="5350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 Reference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or reused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Digital Data format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Digital data volume (MB/GB/TB)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volume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extLst>
                  <a:ext uri="{0D108BD9-81ED-4DB2-BD59-A6C34878D82A}">
                    <a16:rowId xmlns:a16="http://schemas.microsoft.com/office/drawing/2014/main" val="1869448883"/>
                  </a:ext>
                </a:extLst>
              </a:tr>
              <a:tr h="236278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Please choose from the following options: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new data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Reuse existing data</a:t>
                      </a: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Please choose from the following options: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Audiovisual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Numerical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Workflow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object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 </a:t>
                      </a: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example: .csv, .pdf, .txt</a:t>
                      </a: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Please choose from the following options: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100MB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1GB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2 TB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extLst>
                  <a:ext uri="{0D108BD9-81ED-4DB2-BD59-A6C34878D82A}">
                    <a16:rowId xmlns:a16="http://schemas.microsoft.com/office/drawing/2014/main" val="3847495804"/>
                  </a:ext>
                </a:extLst>
              </a:tr>
              <a:tr h="25181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extLst>
                  <a:ext uri="{0D108BD9-81ED-4DB2-BD59-A6C34878D82A}">
                    <a16:rowId xmlns:a16="http://schemas.microsoft.com/office/drawing/2014/main" val="2372462002"/>
                  </a:ext>
                </a:extLst>
              </a:tr>
              <a:tr h="25181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50" marR="5050" marT="5351" marB="0"/>
                </a:tc>
                <a:extLst>
                  <a:ext uri="{0D108BD9-81ED-4DB2-BD59-A6C34878D82A}">
                    <a16:rowId xmlns:a16="http://schemas.microsoft.com/office/drawing/2014/main" val="325862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09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GB"/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64294" tIns="32147" rIns="64294" bIns="32147" rtlCol="0" anchor="t">
            <a:normAutofit fontScale="55000" lnSpcReduction="20000"/>
          </a:bodyPr>
          <a:lstStyle/>
          <a:p>
            <a:pPr marL="376819" indent="-316100"/>
            <a:r>
              <a:rPr lang="en-GB" sz="3656" b="1">
                <a:solidFill>
                  <a:schemeClr val="tx2"/>
                </a:solidFill>
              </a:rPr>
              <a:t>Rows</a:t>
            </a:r>
            <a:r>
              <a:rPr lang="en-GB" sz="3656" b="1"/>
              <a:t> (i.e. datasets, data types)</a:t>
            </a:r>
            <a:endParaRPr lang="en-US"/>
          </a:p>
          <a:p>
            <a:pPr marL="822395" lvl="1" indent="-316100"/>
            <a:r>
              <a:rPr lang="en-GB"/>
              <a:t>Which methods do you use to collect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Why are you collecting the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What type of data is it? Content? Format? Physical or digital?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Is it raw data or processed data?</a:t>
            </a:r>
          </a:p>
          <a:p>
            <a:pPr marL="822395" lvl="1" indent="-316100"/>
            <a:endParaRPr lang="en-GB">
              <a:cs typeface="Arial"/>
            </a:endParaRPr>
          </a:p>
          <a:p>
            <a:pPr marL="376819" indent="-316100"/>
            <a:r>
              <a:rPr lang="en-GB" sz="3656" b="1">
                <a:solidFill>
                  <a:schemeClr val="tx2"/>
                </a:solidFill>
              </a:rPr>
              <a:t>Columns</a:t>
            </a:r>
            <a:r>
              <a:rPr lang="en-GB" sz="3656" b="1"/>
              <a:t> (i.e. characteristics of the data)</a:t>
            </a:r>
            <a:endParaRPr lang="en-GB" sz="3656" b="1">
              <a:cs typeface="Arial"/>
            </a:endParaRPr>
          </a:p>
          <a:p>
            <a:pPr marL="822395" lvl="1" indent="-316100"/>
            <a:r>
              <a:rPr lang="en-US"/>
              <a:t>Is there any pre-existing data that you will be using?</a:t>
            </a:r>
            <a:endParaRPr lang="en-US">
              <a:cs typeface="Arial"/>
            </a:endParaRPr>
          </a:p>
          <a:p>
            <a:pPr marL="822395" lvl="1" indent="-316100"/>
            <a:r>
              <a:rPr lang="en-GB"/>
              <a:t>What is the source of the pre-existing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Will you be collecting physical materials?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Which methods will you use to collect/generate new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Which data is confidential? Personal data? 3</a:t>
            </a:r>
            <a:r>
              <a:rPr lang="en-GB" baseline="30000"/>
              <a:t>rd</a:t>
            </a:r>
            <a:r>
              <a:rPr lang="en-GB"/>
              <a:t> party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What is the expected size of the data?</a:t>
            </a:r>
            <a:endParaRPr lang="en-GB">
              <a:cs typeface="Arial"/>
            </a:endParaRPr>
          </a:p>
          <a:p>
            <a:pPr marL="822395" lvl="1" indent="-316100"/>
            <a:r>
              <a:rPr lang="en-GB"/>
              <a:t>Which file/data formats will you be using? Are they open and sustainable?</a:t>
            </a:r>
            <a:endParaRPr lang="en-GB">
              <a:cs typeface="Arial"/>
            </a:endParaRPr>
          </a:p>
          <a:p>
            <a:pPr marL="822395" lvl="1" indent="-316100"/>
            <a:endParaRPr lang="en-GB">
              <a:cs typeface="Arial"/>
            </a:endParaRPr>
          </a:p>
          <a:p>
            <a:pPr marL="376819" indent="-316100"/>
            <a:endParaRPr lang="en-GB">
              <a:cs typeface="Arial"/>
            </a:endParaRPr>
          </a:p>
          <a:p>
            <a:pPr marL="376819" indent="-316100"/>
            <a:endParaRPr lang="en-GB"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6EA19-37A8-32BE-A24A-8BD25249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35CB95-3903-4E24-83DD-14E84EA0A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73A79-4CF6-BE82-E000-FABD5D0C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8613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Time to get your hands dirty</a:t>
            </a:r>
            <a:endParaRPr lang="en-BE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567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300E-2544-4EA2-5BD1-29B25367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E8C246-FEA6-7737-489B-42AB183AF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Documentation and metadata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776B-79EB-9F6B-123D-ACEFC13B8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621816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0B530-E87E-4CA6-917E-259465DC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088B8D-BE22-4FCB-9EA6-1A64B143EF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531"/>
              <a:t>WHY?</a:t>
            </a:r>
          </a:p>
          <a:p>
            <a:pPr lvl="1"/>
            <a:r>
              <a:rPr lang="en-US" sz="2531"/>
              <a:t>Facilitate research review, verification and reproducibility.</a:t>
            </a:r>
          </a:p>
          <a:p>
            <a:pPr lvl="1"/>
            <a:r>
              <a:rPr lang="en-US" sz="2531"/>
              <a:t>Enable data to be found, understood and reused.</a:t>
            </a:r>
          </a:p>
          <a:p>
            <a:pPr marL="60273" indent="0">
              <a:buNone/>
            </a:pPr>
            <a:endParaRPr lang="en-US" sz="2672"/>
          </a:p>
          <a:p>
            <a:endParaRPr lang="en-US" sz="267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6E12F-D037-4D6F-A265-99FF0FA6B6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108</a:t>
            </a:fld>
            <a:endParaRPr lang="nl-B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B8DEE-5861-44B3-86D5-099DBCA39FF6}"/>
              </a:ext>
            </a:extLst>
          </p:cNvPr>
          <p:cNvGrpSpPr/>
          <p:nvPr/>
        </p:nvGrpSpPr>
        <p:grpSpPr>
          <a:xfrm>
            <a:off x="2628742" y="4331574"/>
            <a:ext cx="6934515" cy="1392045"/>
            <a:chOff x="3577050" y="5241609"/>
            <a:chExt cx="9862422" cy="19797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0D9C86-85E1-42B3-9341-74575721CB5A}"/>
                </a:ext>
              </a:extLst>
            </p:cNvPr>
            <p:cNvGrpSpPr/>
            <p:nvPr/>
          </p:nvGrpSpPr>
          <p:grpSpPr>
            <a:xfrm>
              <a:off x="3577050" y="5241609"/>
              <a:ext cx="1397677" cy="1548820"/>
              <a:chOff x="811513" y="2817063"/>
              <a:chExt cx="1397677" cy="1548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5AB894-407F-4A6D-8802-78002C807F27}"/>
                  </a:ext>
                </a:extLst>
              </p:cNvPr>
              <p:cNvSpPr txBox="1"/>
              <p:nvPr/>
            </p:nvSpPr>
            <p:spPr>
              <a:xfrm>
                <a:off x="811513" y="3803586"/>
                <a:ext cx="1397677" cy="562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WHAT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  <p:pic>
            <p:nvPicPr>
              <p:cNvPr id="9" name="Graphic 8" descr="Question mark">
                <a:extLst>
                  <a:ext uri="{FF2B5EF4-FFF2-40B4-BE49-F238E27FC236}">
                    <a16:creationId xmlns:a16="http://schemas.microsoft.com/office/drawing/2014/main" id="{743BD305-B5C1-436D-BE97-96C977CAD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3152" y="28170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C01697-071C-4EC6-8899-F52AAE5533DA}"/>
                </a:ext>
              </a:extLst>
            </p:cNvPr>
            <p:cNvGrpSpPr/>
            <p:nvPr/>
          </p:nvGrpSpPr>
          <p:grpSpPr>
            <a:xfrm>
              <a:off x="5269999" y="5241609"/>
              <a:ext cx="1397677" cy="1548820"/>
              <a:chOff x="2323506" y="2817063"/>
              <a:chExt cx="1397677" cy="1548820"/>
            </a:xfrm>
          </p:grpSpPr>
          <p:pic>
            <p:nvPicPr>
              <p:cNvPr id="12" name="Graphic 11" descr="User">
                <a:extLst>
                  <a:ext uri="{FF2B5EF4-FFF2-40B4-BE49-F238E27FC236}">
                    <a16:creationId xmlns:a16="http://schemas.microsoft.com/office/drawing/2014/main" id="{5FCE8F0E-75D9-4B7D-BC8D-6EC29F8DF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10770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B4C6D4-3DEB-4E83-A5B1-9A9A40C6A44B}"/>
                  </a:ext>
                </a:extLst>
              </p:cNvPr>
              <p:cNvSpPr txBox="1"/>
              <p:nvPr/>
            </p:nvSpPr>
            <p:spPr>
              <a:xfrm>
                <a:off x="2323506" y="3803586"/>
                <a:ext cx="1397677" cy="562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WHO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97F333-7F38-4BE2-B52B-52587258BA35}"/>
                </a:ext>
              </a:extLst>
            </p:cNvPr>
            <p:cNvGrpSpPr/>
            <p:nvPr/>
          </p:nvGrpSpPr>
          <p:grpSpPr>
            <a:xfrm>
              <a:off x="6962948" y="5241609"/>
              <a:ext cx="1397677" cy="1548820"/>
              <a:chOff x="3916246" y="2817063"/>
              <a:chExt cx="1397677" cy="1548820"/>
            </a:xfrm>
          </p:grpSpPr>
          <p:pic>
            <p:nvPicPr>
              <p:cNvPr id="15" name="Graphic 14" descr="Lightbulb and gear">
                <a:extLst>
                  <a:ext uri="{FF2B5EF4-FFF2-40B4-BE49-F238E27FC236}">
                    <a16:creationId xmlns:a16="http://schemas.microsoft.com/office/drawing/2014/main" id="{5D865EBE-0D2B-418F-8417-069E943E6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788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491F5-0D5C-485D-8A9B-DA8D09F588F4}"/>
                  </a:ext>
                </a:extLst>
              </p:cNvPr>
              <p:cNvSpPr txBox="1"/>
              <p:nvPr/>
            </p:nvSpPr>
            <p:spPr>
              <a:xfrm>
                <a:off x="3916246" y="3803586"/>
                <a:ext cx="1397677" cy="562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WHY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122F18-B581-4C02-9466-1DFA0E52F500}"/>
                </a:ext>
              </a:extLst>
            </p:cNvPr>
            <p:cNvGrpSpPr/>
            <p:nvPr/>
          </p:nvGrpSpPr>
          <p:grpSpPr>
            <a:xfrm>
              <a:off x="8655897" y="5241609"/>
              <a:ext cx="1397677" cy="1979797"/>
              <a:chOff x="5625536" y="2817063"/>
              <a:chExt cx="1397677" cy="1979797"/>
            </a:xfrm>
          </p:grpSpPr>
          <p:pic>
            <p:nvPicPr>
              <p:cNvPr id="18" name="Graphic 17" descr="Map with pin">
                <a:extLst>
                  <a:ext uri="{FF2B5EF4-FFF2-40B4-BE49-F238E27FC236}">
                    <a16:creationId xmlns:a16="http://schemas.microsoft.com/office/drawing/2014/main" id="{33CF3F43-A9C5-4570-822F-5D54A88FF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867175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CDFCEE-4D4B-4F85-936C-14FDD71749AE}"/>
                  </a:ext>
                </a:extLst>
              </p:cNvPr>
              <p:cNvSpPr txBox="1"/>
              <p:nvPr/>
            </p:nvSpPr>
            <p:spPr>
              <a:xfrm>
                <a:off x="5625536" y="3803586"/>
                <a:ext cx="1397677" cy="993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WHERE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CA7E24-BE11-4DD6-86D5-B359480F6F23}"/>
                </a:ext>
              </a:extLst>
            </p:cNvPr>
            <p:cNvGrpSpPr/>
            <p:nvPr/>
          </p:nvGrpSpPr>
          <p:grpSpPr>
            <a:xfrm>
              <a:off x="10348846" y="5241609"/>
              <a:ext cx="1397677" cy="1548820"/>
              <a:chOff x="7607848" y="2817063"/>
              <a:chExt cx="1397677" cy="1548820"/>
            </a:xfrm>
          </p:grpSpPr>
          <p:pic>
            <p:nvPicPr>
              <p:cNvPr id="21" name="Graphic 20" descr="Monthly calendar">
                <a:extLst>
                  <a:ext uri="{FF2B5EF4-FFF2-40B4-BE49-F238E27FC236}">
                    <a16:creationId xmlns:a16="http://schemas.microsoft.com/office/drawing/2014/main" id="{7F119F1B-8F7D-47A2-B7BC-1BBAA2CB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49487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255F5B-09B4-47D1-8001-D9459401D292}"/>
                  </a:ext>
                </a:extLst>
              </p:cNvPr>
              <p:cNvSpPr txBox="1"/>
              <p:nvPr/>
            </p:nvSpPr>
            <p:spPr>
              <a:xfrm>
                <a:off x="7607848" y="3803586"/>
                <a:ext cx="1397677" cy="562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WHEN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3C8E95-506C-4FF6-A8A9-0B84B22FC0DF}"/>
                </a:ext>
              </a:extLst>
            </p:cNvPr>
            <p:cNvGrpSpPr/>
            <p:nvPr/>
          </p:nvGrpSpPr>
          <p:grpSpPr>
            <a:xfrm>
              <a:off x="12041795" y="5241609"/>
              <a:ext cx="1397677" cy="1548820"/>
              <a:chOff x="9590160" y="2817063"/>
              <a:chExt cx="1397677" cy="1548820"/>
            </a:xfrm>
          </p:grpSpPr>
          <p:pic>
            <p:nvPicPr>
              <p:cNvPr id="24" name="Graphic 23" descr="Gears">
                <a:extLst>
                  <a:ext uri="{FF2B5EF4-FFF2-40B4-BE49-F238E27FC236}">
                    <a16:creationId xmlns:a16="http://schemas.microsoft.com/office/drawing/2014/main" id="{24E71DE4-EC03-4448-9684-98EECEDC8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831799" y="2817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544AD6-DCC4-4D77-B21A-C6F241A994DF}"/>
                  </a:ext>
                </a:extLst>
              </p:cNvPr>
              <p:cNvSpPr txBox="1"/>
              <p:nvPr/>
            </p:nvSpPr>
            <p:spPr>
              <a:xfrm>
                <a:off x="9590160" y="3803586"/>
                <a:ext cx="1397677" cy="562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69">
                    <a:latin typeface="UGent Panno Text" panose="02000506040000040003" pitchFamily="50" charset="0"/>
                  </a:rPr>
                  <a:t>HOW</a:t>
                </a:r>
                <a:endParaRPr lang="en-US" sz="1406">
                  <a:latin typeface="UGent Panno Text" panose="02000506040000040003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885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9ACC-64B7-4989-8496-5A9E9885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Gent Panno Text" panose="02000506040000040003" pitchFamily="2" charset="0"/>
              </a:rPr>
              <a:t>Levels of data documentation</a:t>
            </a:r>
            <a:endParaRPr lang="nl-BE">
              <a:latin typeface="UGent Panno Text" panose="0200050604000004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D7AF-2E3E-493E-A18A-3257F0140EFC}"/>
              </a:ext>
            </a:extLst>
          </p:cNvPr>
          <p:cNvSpPr txBox="1"/>
          <p:nvPr/>
        </p:nvSpPr>
        <p:spPr>
          <a:xfrm>
            <a:off x="2227214" y="1883204"/>
            <a:ext cx="1112805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69" dirty="0">
                <a:latin typeface="UGent Panno Text" panose="02000506040000040003" pitchFamily="2" charset="0"/>
              </a:rPr>
              <a:t>Item</a:t>
            </a:r>
          </a:p>
          <a:p>
            <a:pPr algn="ctr"/>
            <a:r>
              <a:rPr lang="en-US" sz="1969" dirty="0">
                <a:latin typeface="UGent Panno Text" panose="02000506040000040003" pitchFamily="2" charset="0"/>
              </a:rPr>
              <a:t>Variable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5CA72-1F0A-4430-AF2E-4BB4B900C636}"/>
              </a:ext>
            </a:extLst>
          </p:cNvPr>
          <p:cNvSpPr txBox="1"/>
          <p:nvPr/>
        </p:nvSpPr>
        <p:spPr>
          <a:xfrm>
            <a:off x="1993976" y="3138225"/>
            <a:ext cx="1579279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69">
                <a:latin typeface="UGent Panno Text" panose="02000506040000040003" pitchFamily="2" charset="0"/>
              </a:rPr>
              <a:t>Sample</a:t>
            </a:r>
          </a:p>
          <a:p>
            <a:pPr algn="ctr"/>
            <a:r>
              <a:rPr lang="en-US" sz="1969">
                <a:latin typeface="UGent Panno Text" panose="02000506040000040003" pitchFamily="2" charset="0"/>
              </a:rPr>
              <a:t>Study object</a:t>
            </a:r>
            <a:endParaRPr lang="nl-BE" sz="1969">
              <a:latin typeface="UGent Panno Text" panose="0200050604000004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542FE-9D3B-4BAF-99FD-B0DAC2D25A91}"/>
              </a:ext>
            </a:extLst>
          </p:cNvPr>
          <p:cNvSpPr txBox="1"/>
          <p:nvPr/>
        </p:nvSpPr>
        <p:spPr>
          <a:xfrm>
            <a:off x="2276250" y="4420095"/>
            <a:ext cx="1014730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969">
                <a:latin typeface="UGent Panno Text" panose="02000506040000040003" pitchFamily="2" charset="0"/>
              </a:rPr>
              <a:t>File or 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E5AB1-D494-419C-8B0D-3AD4D9F8FACB}"/>
              </a:ext>
            </a:extLst>
          </p:cNvPr>
          <p:cNvSpPr txBox="1"/>
          <p:nvPr/>
        </p:nvSpPr>
        <p:spPr>
          <a:xfrm>
            <a:off x="2326471" y="5644619"/>
            <a:ext cx="914289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>
                <a:latin typeface="UGent Panno Text" panose="02000506040000040003" pitchFamily="2" charset="0"/>
              </a:rPr>
              <a:t>Project or study</a:t>
            </a:r>
            <a:endParaRPr lang="nl-BE" sz="1969">
              <a:latin typeface="UGent Panno Text" panose="02000506040000040003" pitchFamily="2" charset="0"/>
            </a:endParaRPr>
          </a:p>
        </p:txBody>
      </p:sp>
      <p:pic>
        <p:nvPicPr>
          <p:cNvPr id="30" name="Graphic 29" descr="Workflow">
            <a:extLst>
              <a:ext uri="{FF2B5EF4-FFF2-40B4-BE49-F238E27FC236}">
                <a16:creationId xmlns:a16="http://schemas.microsoft.com/office/drawing/2014/main" id="{7F6CAA81-C5D4-4C2A-84FF-369D4F1B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533" y="5600362"/>
            <a:ext cx="759329" cy="7593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97F7E2D-9857-47B3-AB42-08AD001CB6D1}"/>
              </a:ext>
            </a:extLst>
          </p:cNvPr>
          <p:cNvGrpSpPr/>
          <p:nvPr/>
        </p:nvGrpSpPr>
        <p:grpSpPr>
          <a:xfrm>
            <a:off x="977540" y="4375837"/>
            <a:ext cx="759329" cy="759329"/>
            <a:chOff x="8170623" y="3180995"/>
            <a:chExt cx="813913" cy="817394"/>
          </a:xfrm>
          <a:solidFill>
            <a:schemeClr val="tx2"/>
          </a:solidFill>
        </p:grpSpPr>
        <p:pic>
          <p:nvPicPr>
            <p:cNvPr id="34" name="Graphic 33" descr="Folder">
              <a:extLst>
                <a:ext uri="{FF2B5EF4-FFF2-40B4-BE49-F238E27FC236}">
                  <a16:creationId xmlns:a16="http://schemas.microsoft.com/office/drawing/2014/main" id="{723512CC-4B36-4E1C-AE6B-2EB26E24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624" y="3180995"/>
              <a:ext cx="288000" cy="287999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3DB6D9-176B-4050-9A9D-8E1A7A6650E9}"/>
                </a:ext>
              </a:extLst>
            </p:cNvPr>
            <p:cNvSpPr/>
            <p:nvPr/>
          </p:nvSpPr>
          <p:spPr>
            <a:xfrm>
              <a:off x="8249432" y="3438506"/>
              <a:ext cx="619125" cy="314325"/>
            </a:xfrm>
            <a:custGeom>
              <a:avLst/>
              <a:gdLst>
                <a:gd name="connsiteX0" fmla="*/ 373856 w 619125"/>
                <a:gd name="connsiteY0" fmla="*/ 140494 h 314325"/>
                <a:gd name="connsiteX1" fmla="*/ 330994 w 619125"/>
                <a:gd name="connsiteY1" fmla="*/ 97631 h 314325"/>
                <a:gd name="connsiteX2" fmla="*/ 330994 w 619125"/>
                <a:gd name="connsiteY2" fmla="*/ 7144 h 314325"/>
                <a:gd name="connsiteX3" fmla="*/ 292894 w 619125"/>
                <a:gd name="connsiteY3" fmla="*/ 7144 h 314325"/>
                <a:gd name="connsiteX4" fmla="*/ 292894 w 619125"/>
                <a:gd name="connsiteY4" fmla="*/ 97631 h 314325"/>
                <a:gd name="connsiteX5" fmla="*/ 250031 w 619125"/>
                <a:gd name="connsiteY5" fmla="*/ 140494 h 314325"/>
                <a:gd name="connsiteX6" fmla="*/ 7144 w 619125"/>
                <a:gd name="connsiteY6" fmla="*/ 140494 h 314325"/>
                <a:gd name="connsiteX7" fmla="*/ 7144 w 619125"/>
                <a:gd name="connsiteY7" fmla="*/ 311944 h 314325"/>
                <a:gd name="connsiteX8" fmla="*/ 45244 w 619125"/>
                <a:gd name="connsiteY8" fmla="*/ 311944 h 314325"/>
                <a:gd name="connsiteX9" fmla="*/ 45244 w 619125"/>
                <a:gd name="connsiteY9" fmla="*/ 178594 h 314325"/>
                <a:gd name="connsiteX10" fmla="*/ 250031 w 619125"/>
                <a:gd name="connsiteY10" fmla="*/ 178594 h 314325"/>
                <a:gd name="connsiteX11" fmla="*/ 292894 w 619125"/>
                <a:gd name="connsiteY11" fmla="*/ 221456 h 314325"/>
                <a:gd name="connsiteX12" fmla="*/ 292894 w 619125"/>
                <a:gd name="connsiteY12" fmla="*/ 311944 h 314325"/>
                <a:gd name="connsiteX13" fmla="*/ 330994 w 619125"/>
                <a:gd name="connsiteY13" fmla="*/ 311944 h 314325"/>
                <a:gd name="connsiteX14" fmla="*/ 330994 w 619125"/>
                <a:gd name="connsiteY14" fmla="*/ 221456 h 314325"/>
                <a:gd name="connsiteX15" fmla="*/ 373856 w 619125"/>
                <a:gd name="connsiteY15" fmla="*/ 178594 h 314325"/>
                <a:gd name="connsiteX16" fmla="*/ 578644 w 619125"/>
                <a:gd name="connsiteY16" fmla="*/ 178594 h 314325"/>
                <a:gd name="connsiteX17" fmla="*/ 578644 w 619125"/>
                <a:gd name="connsiteY17" fmla="*/ 311944 h 314325"/>
                <a:gd name="connsiteX18" fmla="*/ 616744 w 619125"/>
                <a:gd name="connsiteY18" fmla="*/ 311944 h 314325"/>
                <a:gd name="connsiteX19" fmla="*/ 616744 w 619125"/>
                <a:gd name="connsiteY19" fmla="*/ 140494 h 314325"/>
                <a:gd name="connsiteX20" fmla="*/ 311944 w 619125"/>
                <a:gd name="connsiteY20" fmla="*/ 207169 h 314325"/>
                <a:gd name="connsiteX21" fmla="*/ 264319 w 619125"/>
                <a:gd name="connsiteY21" fmla="*/ 159544 h 314325"/>
                <a:gd name="connsiteX22" fmla="*/ 311944 w 619125"/>
                <a:gd name="connsiteY22" fmla="*/ 111919 h 314325"/>
                <a:gd name="connsiteX23" fmla="*/ 359569 w 619125"/>
                <a:gd name="connsiteY23" fmla="*/ 1595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9125" h="314325">
                  <a:moveTo>
                    <a:pt x="373856" y="140494"/>
                  </a:moveTo>
                  <a:lnTo>
                    <a:pt x="330994" y="97631"/>
                  </a:lnTo>
                  <a:lnTo>
                    <a:pt x="330994" y="7144"/>
                  </a:lnTo>
                  <a:lnTo>
                    <a:pt x="292894" y="7144"/>
                  </a:lnTo>
                  <a:lnTo>
                    <a:pt x="292894" y="97631"/>
                  </a:lnTo>
                  <a:lnTo>
                    <a:pt x="250031" y="140494"/>
                  </a:lnTo>
                  <a:lnTo>
                    <a:pt x="7144" y="140494"/>
                  </a:lnTo>
                  <a:lnTo>
                    <a:pt x="7144" y="311944"/>
                  </a:lnTo>
                  <a:lnTo>
                    <a:pt x="45244" y="311944"/>
                  </a:lnTo>
                  <a:lnTo>
                    <a:pt x="45244" y="178594"/>
                  </a:lnTo>
                  <a:lnTo>
                    <a:pt x="250031" y="178594"/>
                  </a:lnTo>
                  <a:lnTo>
                    <a:pt x="292894" y="221456"/>
                  </a:lnTo>
                  <a:lnTo>
                    <a:pt x="292894" y="311944"/>
                  </a:lnTo>
                  <a:lnTo>
                    <a:pt x="330994" y="311944"/>
                  </a:lnTo>
                  <a:lnTo>
                    <a:pt x="330994" y="221456"/>
                  </a:lnTo>
                  <a:lnTo>
                    <a:pt x="373856" y="178594"/>
                  </a:lnTo>
                  <a:lnTo>
                    <a:pt x="578644" y="178594"/>
                  </a:lnTo>
                  <a:lnTo>
                    <a:pt x="578644" y="311944"/>
                  </a:lnTo>
                  <a:lnTo>
                    <a:pt x="616744" y="311944"/>
                  </a:lnTo>
                  <a:lnTo>
                    <a:pt x="616744" y="140494"/>
                  </a:lnTo>
                  <a:close/>
                  <a:moveTo>
                    <a:pt x="311944" y="207169"/>
                  </a:moveTo>
                  <a:lnTo>
                    <a:pt x="264319" y="159544"/>
                  </a:lnTo>
                  <a:lnTo>
                    <a:pt x="311944" y="111919"/>
                  </a:lnTo>
                  <a:lnTo>
                    <a:pt x="359569" y="159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560"/>
            </a:p>
          </p:txBody>
        </p:sp>
        <p:pic>
          <p:nvPicPr>
            <p:cNvPr id="36" name="Graphic 35" descr="Folder">
              <a:extLst>
                <a:ext uri="{FF2B5EF4-FFF2-40B4-BE49-F238E27FC236}">
                  <a16:creationId xmlns:a16="http://schemas.microsoft.com/office/drawing/2014/main" id="{ACC050D2-95DE-4C00-AFF0-C2617D99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52486" y="3739946"/>
              <a:ext cx="252001" cy="252000"/>
            </a:xfrm>
            <a:prstGeom prst="rect">
              <a:avLst/>
            </a:prstGeom>
          </p:spPr>
        </p:pic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957940E2-E26B-4C1E-978F-F275C6B67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0623" y="3739946"/>
              <a:ext cx="252001" cy="252000"/>
            </a:xfrm>
            <a:prstGeom prst="rect">
              <a:avLst/>
            </a:prstGeom>
          </p:spPr>
        </p:pic>
        <p:pic>
          <p:nvPicPr>
            <p:cNvPr id="38" name="Graphic 37" descr="Folder">
              <a:extLst>
                <a:ext uri="{FF2B5EF4-FFF2-40B4-BE49-F238E27FC236}">
                  <a16:creationId xmlns:a16="http://schemas.microsoft.com/office/drawing/2014/main" id="{BDF43C98-D05E-46E4-A69D-0FB48F0A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2535" y="3746389"/>
              <a:ext cx="252001" cy="252000"/>
            </a:xfrm>
            <a:prstGeom prst="rect">
              <a:avLst/>
            </a:prstGeom>
          </p:spPr>
        </p:pic>
      </p:grpSp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6693705D-E328-4A31-8F58-49F8E2E95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533" y="1838947"/>
            <a:ext cx="759329" cy="759329"/>
          </a:xfrm>
          <a:prstGeom prst="rect">
            <a:avLst/>
          </a:prstGeom>
        </p:spPr>
      </p:pic>
      <p:pic>
        <p:nvPicPr>
          <p:cNvPr id="4" name="Graphic 3" descr="Test tubes with solid fill">
            <a:extLst>
              <a:ext uri="{FF2B5EF4-FFF2-40B4-BE49-F238E27FC236}">
                <a16:creationId xmlns:a16="http://schemas.microsoft.com/office/drawing/2014/main" id="{853300E8-D3A6-4C46-81A4-3F6FFE699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7533" y="3093969"/>
            <a:ext cx="759329" cy="7593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F68A1ED-28AD-4B89-AFF0-099032F63A28}"/>
              </a:ext>
            </a:extLst>
          </p:cNvPr>
          <p:cNvSpPr txBox="1"/>
          <p:nvPr/>
        </p:nvSpPr>
        <p:spPr>
          <a:xfrm>
            <a:off x="8280231" y="1227814"/>
            <a:ext cx="2449643" cy="78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969" b="1" dirty="0">
                <a:solidFill>
                  <a:schemeClr val="tx2"/>
                </a:solidFill>
                <a:latin typeface="UGent Panno Text" panose="02000506040000040003" pitchFamily="2" charset="0"/>
              </a:rPr>
              <a:t>WHERE TO DOCUMENT</a:t>
            </a:r>
            <a:endParaRPr lang="nl-BE" sz="1969" b="1" dirty="0">
              <a:solidFill>
                <a:schemeClr val="tx2"/>
              </a:solidFill>
              <a:latin typeface="UGent Panno Text" panose="02000506040000040003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67CC75-91F6-4156-A323-FC6BFB53C513}"/>
              </a:ext>
            </a:extLst>
          </p:cNvPr>
          <p:cNvSpPr txBox="1"/>
          <p:nvPr/>
        </p:nvSpPr>
        <p:spPr>
          <a:xfrm>
            <a:off x="8274028" y="1901794"/>
            <a:ext cx="312938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Codebook, data dictionary</a:t>
            </a:r>
            <a:endParaRPr lang="en-US" sz="2560">
              <a:latin typeface="UGent Panno Text" panose="02000506040000040003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20CC3C-D9CC-4AB8-97FB-8A0AB809294C}"/>
              </a:ext>
            </a:extLst>
          </p:cNvPr>
          <p:cNvSpPr txBox="1"/>
          <p:nvPr/>
        </p:nvSpPr>
        <p:spPr>
          <a:xfrm>
            <a:off x="8276532" y="3156816"/>
            <a:ext cx="4140877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(Register) table, protocol, notebook</a:t>
            </a:r>
            <a:endParaRPr lang="nl-BE" sz="1969">
              <a:latin typeface="UGent Panno Text" panose="02000506040000040003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5D933-9A4A-4C47-BB28-27CA6F8F9EAB}"/>
              </a:ext>
            </a:extLst>
          </p:cNvPr>
          <p:cNvSpPr txBox="1"/>
          <p:nvPr/>
        </p:nvSpPr>
        <p:spPr>
          <a:xfrm>
            <a:off x="8274027" y="4444235"/>
            <a:ext cx="2750114" cy="130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Readme, database schema, </a:t>
            </a:r>
          </a:p>
          <a:p>
            <a:r>
              <a:rPr lang="en-US" sz="1969">
                <a:latin typeface="UGent Panno Text" panose="02000506040000040003" pitchFamily="2" charset="0"/>
              </a:rPr>
              <a:t>data listings (qualitative data)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588DE1-ECFC-4E25-AEB7-30CF1A890458}"/>
              </a:ext>
            </a:extLst>
          </p:cNvPr>
          <p:cNvSpPr txBox="1"/>
          <p:nvPr/>
        </p:nvSpPr>
        <p:spPr>
          <a:xfrm>
            <a:off x="8280229" y="5663209"/>
            <a:ext cx="3378122" cy="10014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Notebook (e-, code), document, protocol, readme, data inventory table</a:t>
            </a:r>
            <a:endParaRPr lang="nl-BE" sz="1969">
              <a:latin typeface="UGent Panno Text" panose="02000506040000040003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A88F84-68D6-46F6-9498-E241C702EE21}"/>
              </a:ext>
            </a:extLst>
          </p:cNvPr>
          <p:cNvSpPr txBox="1"/>
          <p:nvPr/>
        </p:nvSpPr>
        <p:spPr>
          <a:xfrm>
            <a:off x="696133" y="1186424"/>
            <a:ext cx="2993598" cy="78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69" b="1">
                <a:solidFill>
                  <a:schemeClr val="tx2"/>
                </a:solidFill>
                <a:latin typeface="UGent Panno Text" panose="02000506040000040003" pitchFamily="2" charset="0"/>
              </a:rPr>
              <a:t>DOCUMENTATION LEVEL</a:t>
            </a:r>
            <a:endParaRPr lang="nl-BE" sz="1969" b="1">
              <a:solidFill>
                <a:schemeClr val="tx2"/>
              </a:solidFill>
              <a:latin typeface="UGent Panno Text" panose="02000506040000040003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B79952-5F82-442C-8CC0-A7B97F2DB7D7}"/>
              </a:ext>
            </a:extLst>
          </p:cNvPr>
          <p:cNvSpPr txBox="1"/>
          <p:nvPr/>
        </p:nvSpPr>
        <p:spPr>
          <a:xfrm>
            <a:off x="4383448" y="1883204"/>
            <a:ext cx="3776996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Methods, units, possible values,</a:t>
            </a:r>
          </a:p>
          <a:p>
            <a:r>
              <a:rPr lang="en-US" sz="1969">
                <a:latin typeface="UGent Panno Text" panose="02000506040000040003" pitchFamily="2" charset="0"/>
              </a:rPr>
              <a:t>synonyms, abbreviations</a:t>
            </a:r>
            <a:endParaRPr lang="en-US" sz="2560">
              <a:latin typeface="UGent Panno Text" panose="02000506040000040003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7D8EF2-329C-48DA-BCB1-8ED545C7565D}"/>
              </a:ext>
            </a:extLst>
          </p:cNvPr>
          <p:cNvSpPr txBox="1"/>
          <p:nvPr/>
        </p:nvSpPr>
        <p:spPr>
          <a:xfrm>
            <a:off x="4406427" y="3138225"/>
            <a:ext cx="3887603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Study object, method, instrument</a:t>
            </a:r>
          </a:p>
          <a:p>
            <a:r>
              <a:rPr lang="en-US" sz="1969">
                <a:latin typeface="UGent Panno Text" panose="02000506040000040003" pitchFamily="2" charset="0"/>
              </a:rPr>
              <a:t>settings, time, place</a:t>
            </a:r>
            <a:endParaRPr lang="nl-BE" sz="1969">
              <a:latin typeface="UGent Panno Text" panose="02000506040000040003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EBB57-9A3A-4C53-ACC9-C094AF6F4498}"/>
              </a:ext>
            </a:extLst>
          </p:cNvPr>
          <p:cNvSpPr txBox="1"/>
          <p:nvPr/>
        </p:nvSpPr>
        <p:spPr>
          <a:xfrm>
            <a:off x="4406428" y="4420095"/>
            <a:ext cx="3037314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File inventory and relations, database structure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FBCCA5-6BC6-48FA-9042-E61EE0ED003E}"/>
              </a:ext>
            </a:extLst>
          </p:cNvPr>
          <p:cNvSpPr txBox="1"/>
          <p:nvPr/>
        </p:nvSpPr>
        <p:spPr>
          <a:xfrm>
            <a:off x="4410124" y="5644619"/>
            <a:ext cx="3037314" cy="10014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969">
                <a:latin typeface="UGent Panno Text" panose="02000506040000040003" pitchFamily="2" charset="0"/>
              </a:rPr>
              <a:t>Subject, grant, contributors, methods, process, workflow </a:t>
            </a:r>
            <a:endParaRPr lang="nl-BE" sz="1969">
              <a:latin typeface="UGent Panno Text" panose="0200050604000004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08B373-6897-424B-929F-1C5312A6F413}"/>
              </a:ext>
            </a:extLst>
          </p:cNvPr>
          <p:cNvSpPr txBox="1"/>
          <p:nvPr/>
        </p:nvSpPr>
        <p:spPr>
          <a:xfrm>
            <a:off x="4406427" y="1185407"/>
            <a:ext cx="2340285" cy="78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969" b="1">
                <a:solidFill>
                  <a:schemeClr val="tx2"/>
                </a:solidFill>
                <a:latin typeface="UGent Panno Text" panose="02000506040000040003" pitchFamily="2" charset="0"/>
              </a:rPr>
              <a:t>WHAT TO DOCUMENT</a:t>
            </a:r>
            <a:endParaRPr lang="nl-BE" sz="1969" b="1">
              <a:solidFill>
                <a:schemeClr val="tx2"/>
              </a:solidFill>
              <a:latin typeface="UGent Panno Text" panose="0200050604000004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6D51E-6DFA-B045-48D2-6EA9EDE66873}"/>
              </a:ext>
            </a:extLst>
          </p:cNvPr>
          <p:cNvSpPr/>
          <p:nvPr/>
        </p:nvSpPr>
        <p:spPr>
          <a:xfrm>
            <a:off x="5925085" y="6570870"/>
            <a:ext cx="7595513" cy="28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66" dirty="0">
                <a:latin typeface="UGent Panno Text" panose="02000506040000040003" pitchFamily="2" charset="0"/>
                <a:hlinkClick r:id="rId10"/>
              </a:rPr>
              <a:t>https://www.ugent.be/en/research/datamanagement/during-research/documentation.htm</a:t>
            </a:r>
            <a:r>
              <a:rPr lang="en-GB" sz="1266" dirty="0">
                <a:latin typeface="UGent Panno Text" panose="0200050604000004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FADF-F4B4-BECF-9E55-A3AA9B25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term at a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0CEE-77D9-6A89-4353-86AF51365D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Research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The systematic investigation into and study of </a:t>
            </a:r>
            <a:r>
              <a:rPr lang="en-US" sz="2400" b="1" dirty="0"/>
              <a:t>materials and sources </a:t>
            </a:r>
            <a:r>
              <a:rPr lang="en-US" sz="2400" dirty="0"/>
              <a:t>in order to establish facts and reach new conclusions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Data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Any </a:t>
            </a:r>
            <a:r>
              <a:rPr lang="en-US" sz="2400" b="1" dirty="0"/>
              <a:t>recorded information </a:t>
            </a:r>
            <a:r>
              <a:rPr lang="en-US" sz="2400" dirty="0"/>
              <a:t>(whether on purpose or not)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Management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process</a:t>
            </a:r>
            <a:r>
              <a:rPr lang="en-US" sz="2400" dirty="0"/>
              <a:t> of dealing with or controlling things or people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Process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series of actions </a:t>
            </a:r>
            <a:r>
              <a:rPr lang="en-US" sz="2400" dirty="0"/>
              <a:t>or steps taken in order to achieve a particular end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2950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E000-FD53-4763-8D0E-B6B2F7B8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guidelines</a:t>
            </a:r>
            <a:br>
              <a:rPr lang="en-US"/>
            </a:br>
            <a:r>
              <a:rPr lang="en-US"/>
              <a:t>Minimal information about a … experiment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07D11-55F4-45D6-97E6-083493E668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60273" indent="0">
              <a:lnSpc>
                <a:spcPct val="100000"/>
              </a:lnSpc>
              <a:buNone/>
            </a:pPr>
            <a:r>
              <a:rPr lang="nl-BE" sz="2250"/>
              <a:t>For </a:t>
            </a:r>
            <a:r>
              <a:rPr lang="nl-BE" sz="2250" err="1"/>
              <a:t>example</a:t>
            </a:r>
            <a:r>
              <a:rPr lang="nl-BE" sz="2250"/>
              <a:t> </a:t>
            </a:r>
            <a:r>
              <a:rPr lang="nl-BE" sz="2250">
                <a:hlinkClick r:id="rId2"/>
              </a:rPr>
              <a:t>MINSEQE (Minimum Information </a:t>
            </a:r>
            <a:r>
              <a:rPr lang="nl-BE" sz="2250" err="1">
                <a:hlinkClick r:id="rId2"/>
              </a:rPr>
              <a:t>About</a:t>
            </a:r>
            <a:r>
              <a:rPr lang="nl-BE" sz="2250">
                <a:hlinkClick r:id="rId2"/>
              </a:rPr>
              <a:t> a Next-</a:t>
            </a:r>
            <a:r>
              <a:rPr lang="nl-BE" sz="2250" err="1">
                <a:hlinkClick r:id="rId2"/>
              </a:rPr>
              <a:t>generation</a:t>
            </a:r>
            <a:r>
              <a:rPr lang="nl-BE" sz="2250">
                <a:hlinkClick r:id="rId2"/>
              </a:rPr>
              <a:t> </a:t>
            </a:r>
            <a:r>
              <a:rPr lang="nl-BE" sz="2250" err="1">
                <a:hlinkClick r:id="rId2"/>
              </a:rPr>
              <a:t>Sequencing</a:t>
            </a:r>
            <a:r>
              <a:rPr lang="nl-BE" sz="2250">
                <a:hlinkClick r:id="rId2"/>
              </a:rPr>
              <a:t> Experiment) </a:t>
            </a:r>
            <a:r>
              <a:rPr lang="nl-BE" sz="2250" err="1">
                <a:hlinkClick r:id="rId2"/>
              </a:rPr>
              <a:t>guidelines</a:t>
            </a:r>
            <a:endParaRPr lang="nl-BE" sz="2250"/>
          </a:p>
          <a:p>
            <a:pPr marL="60273" indent="0">
              <a:lnSpc>
                <a:spcPct val="100000"/>
              </a:lnSpc>
              <a:buNone/>
            </a:pPr>
            <a:r>
              <a:rPr lang="nl-BE" sz="2250" err="1"/>
              <a:t>This</a:t>
            </a:r>
            <a:r>
              <a:rPr lang="nl-BE" sz="2250"/>
              <a:t> </a:t>
            </a:r>
            <a:r>
              <a:rPr lang="nl-BE" sz="2250" err="1"/>
              <a:t>includes</a:t>
            </a:r>
            <a:r>
              <a:rPr lang="nl-BE" sz="2250"/>
              <a:t>: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Raw</a:t>
            </a:r>
            <a:r>
              <a:rPr lang="nl-BE" sz="1969"/>
              <a:t> data </a:t>
            </a:r>
            <a:r>
              <a:rPr lang="nl-BE" sz="1969" err="1"/>
              <a:t>for</a:t>
            </a:r>
            <a:r>
              <a:rPr lang="nl-BE" sz="1969"/>
              <a:t> </a:t>
            </a:r>
            <a:r>
              <a:rPr lang="nl-BE" sz="1969" err="1"/>
              <a:t>each</a:t>
            </a:r>
            <a:r>
              <a:rPr lang="nl-BE" sz="1969"/>
              <a:t> assay (e.g., FASTQ files)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Final</a:t>
            </a:r>
            <a:r>
              <a:rPr lang="nl-BE" sz="1969"/>
              <a:t> </a:t>
            </a:r>
            <a:r>
              <a:rPr lang="nl-BE" sz="1969" err="1"/>
              <a:t>processed</a:t>
            </a:r>
            <a:r>
              <a:rPr lang="nl-BE" sz="1969"/>
              <a:t> (</a:t>
            </a:r>
            <a:r>
              <a:rPr lang="nl-BE" sz="1969" err="1"/>
              <a:t>normalized</a:t>
            </a:r>
            <a:r>
              <a:rPr lang="nl-BE" sz="1969"/>
              <a:t>) data </a:t>
            </a:r>
            <a:r>
              <a:rPr lang="nl-BE" sz="1969" err="1"/>
              <a:t>for</a:t>
            </a:r>
            <a:r>
              <a:rPr lang="nl-BE" sz="1969"/>
              <a:t> </a:t>
            </a:r>
            <a:r>
              <a:rPr lang="nl-BE" sz="1969" err="1"/>
              <a:t>the</a:t>
            </a:r>
            <a:r>
              <a:rPr lang="nl-BE" sz="1969"/>
              <a:t> set of </a:t>
            </a:r>
            <a:r>
              <a:rPr lang="nl-BE" sz="1969" err="1"/>
              <a:t>assays</a:t>
            </a:r>
            <a:r>
              <a:rPr lang="nl-BE" sz="1969"/>
              <a:t> in </a:t>
            </a:r>
            <a:r>
              <a:rPr lang="nl-BE" sz="1969" err="1"/>
              <a:t>the</a:t>
            </a:r>
            <a:r>
              <a:rPr lang="nl-BE" sz="1969"/>
              <a:t> </a:t>
            </a:r>
            <a:r>
              <a:rPr lang="nl-BE" sz="1969" err="1"/>
              <a:t>study</a:t>
            </a:r>
            <a:r>
              <a:rPr lang="nl-BE" sz="1969"/>
              <a:t> (e.g., </a:t>
            </a:r>
            <a:r>
              <a:rPr lang="nl-BE" sz="1969" err="1"/>
              <a:t>the</a:t>
            </a:r>
            <a:r>
              <a:rPr lang="nl-BE" sz="1969"/>
              <a:t> gene </a:t>
            </a:r>
            <a:r>
              <a:rPr lang="nl-BE" sz="1969" err="1"/>
              <a:t>expression</a:t>
            </a:r>
            <a:r>
              <a:rPr lang="nl-BE" sz="1969"/>
              <a:t> data </a:t>
            </a:r>
            <a:r>
              <a:rPr lang="nl-BE" sz="1969" err="1"/>
              <a:t>count</a:t>
            </a:r>
            <a:r>
              <a:rPr lang="nl-BE" sz="1969"/>
              <a:t> matrix </a:t>
            </a:r>
            <a:r>
              <a:rPr lang="nl-BE" sz="1969" err="1"/>
              <a:t>used</a:t>
            </a:r>
            <a:r>
              <a:rPr lang="nl-BE" sz="1969"/>
              <a:t> </a:t>
            </a:r>
            <a:r>
              <a:rPr lang="nl-BE" sz="1969" err="1"/>
              <a:t>to</a:t>
            </a:r>
            <a:r>
              <a:rPr lang="nl-BE" sz="1969"/>
              <a:t> draw </a:t>
            </a:r>
            <a:r>
              <a:rPr lang="nl-BE" sz="1969" err="1"/>
              <a:t>the</a:t>
            </a:r>
            <a:r>
              <a:rPr lang="nl-BE" sz="1969"/>
              <a:t> </a:t>
            </a:r>
            <a:r>
              <a:rPr lang="nl-BE" sz="1969" err="1"/>
              <a:t>conclusions</a:t>
            </a:r>
            <a:r>
              <a:rPr lang="nl-BE" sz="1969"/>
              <a:t> in </a:t>
            </a:r>
            <a:r>
              <a:rPr lang="nl-BE" sz="1969" err="1"/>
              <a:t>the</a:t>
            </a:r>
            <a:r>
              <a:rPr lang="nl-BE" sz="1969"/>
              <a:t> </a:t>
            </a:r>
            <a:r>
              <a:rPr lang="nl-BE" sz="1969" err="1"/>
              <a:t>study</a:t>
            </a:r>
            <a:r>
              <a:rPr lang="nl-BE" sz="1969"/>
              <a:t>)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Essential</a:t>
            </a:r>
            <a:r>
              <a:rPr lang="nl-BE" sz="1969"/>
              <a:t> sample </a:t>
            </a:r>
            <a:r>
              <a:rPr lang="nl-BE" sz="1969" err="1"/>
              <a:t>annotation</a:t>
            </a:r>
            <a:r>
              <a:rPr lang="nl-BE" sz="1969"/>
              <a:t> (e.g., tissue, </a:t>
            </a:r>
            <a:r>
              <a:rPr lang="nl-BE" sz="1969" err="1"/>
              <a:t>sex</a:t>
            </a:r>
            <a:r>
              <a:rPr lang="nl-BE" sz="1969"/>
              <a:t> </a:t>
            </a:r>
            <a:r>
              <a:rPr lang="nl-BE" sz="1969" err="1"/>
              <a:t>and</a:t>
            </a:r>
            <a:r>
              <a:rPr lang="nl-BE" sz="1969"/>
              <a:t> </a:t>
            </a:r>
            <a:r>
              <a:rPr lang="nl-BE" sz="1969" err="1"/>
              <a:t>age</a:t>
            </a:r>
            <a:r>
              <a:rPr lang="nl-BE" sz="1969"/>
              <a:t>) </a:t>
            </a:r>
            <a:r>
              <a:rPr lang="nl-BE" sz="1969" err="1"/>
              <a:t>and</a:t>
            </a:r>
            <a:r>
              <a:rPr lang="nl-BE" sz="1969"/>
              <a:t> </a:t>
            </a:r>
            <a:r>
              <a:rPr lang="nl-BE" sz="1969" err="1"/>
              <a:t>the</a:t>
            </a:r>
            <a:r>
              <a:rPr lang="nl-BE" sz="1969"/>
              <a:t> </a:t>
            </a:r>
            <a:r>
              <a:rPr lang="nl-BE" sz="1969" err="1"/>
              <a:t>experimental</a:t>
            </a:r>
            <a:r>
              <a:rPr lang="nl-BE" sz="1969"/>
              <a:t> factors </a:t>
            </a:r>
            <a:r>
              <a:rPr lang="nl-BE" sz="1969" err="1"/>
              <a:t>and</a:t>
            </a:r>
            <a:r>
              <a:rPr lang="nl-BE" sz="1969"/>
              <a:t> </a:t>
            </a:r>
            <a:r>
              <a:rPr lang="nl-BE" sz="1969" err="1"/>
              <a:t>their</a:t>
            </a:r>
            <a:r>
              <a:rPr lang="nl-BE" sz="1969"/>
              <a:t> </a:t>
            </a:r>
            <a:r>
              <a:rPr lang="nl-BE" sz="1969" err="1"/>
              <a:t>values</a:t>
            </a:r>
            <a:r>
              <a:rPr lang="nl-BE" sz="1969"/>
              <a:t> (e.g., compound </a:t>
            </a:r>
            <a:r>
              <a:rPr lang="nl-BE" sz="1969" err="1"/>
              <a:t>and</a:t>
            </a:r>
            <a:r>
              <a:rPr lang="nl-BE" sz="1969"/>
              <a:t> </a:t>
            </a:r>
            <a:r>
              <a:rPr lang="nl-BE" sz="1969" err="1"/>
              <a:t>dose</a:t>
            </a:r>
            <a:r>
              <a:rPr lang="nl-BE" sz="1969"/>
              <a:t> in a </a:t>
            </a:r>
            <a:r>
              <a:rPr lang="nl-BE" sz="1969" err="1"/>
              <a:t>dose</a:t>
            </a:r>
            <a:r>
              <a:rPr lang="nl-BE" sz="1969"/>
              <a:t> response </a:t>
            </a:r>
            <a:r>
              <a:rPr lang="nl-BE" sz="1969" err="1"/>
              <a:t>study</a:t>
            </a:r>
            <a:r>
              <a:rPr lang="nl-BE" sz="1969"/>
              <a:t>)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Experimental</a:t>
            </a:r>
            <a:r>
              <a:rPr lang="nl-BE" sz="1969"/>
              <a:t> design </a:t>
            </a:r>
            <a:r>
              <a:rPr lang="nl-BE" sz="1969" err="1"/>
              <a:t>including</a:t>
            </a:r>
            <a:r>
              <a:rPr lang="nl-BE" sz="1969"/>
              <a:t> sample data </a:t>
            </a:r>
            <a:r>
              <a:rPr lang="nl-BE" sz="1969" err="1"/>
              <a:t>relationships</a:t>
            </a:r>
            <a:r>
              <a:rPr lang="nl-BE" sz="1969"/>
              <a:t> (e.g., </a:t>
            </a:r>
            <a:r>
              <a:rPr lang="nl-BE" sz="1969" err="1"/>
              <a:t>which</a:t>
            </a:r>
            <a:r>
              <a:rPr lang="nl-BE" sz="1969"/>
              <a:t> </a:t>
            </a:r>
            <a:r>
              <a:rPr lang="nl-BE" sz="1969" err="1"/>
              <a:t>raw</a:t>
            </a:r>
            <a:r>
              <a:rPr lang="nl-BE" sz="1969"/>
              <a:t> data file </a:t>
            </a:r>
            <a:r>
              <a:rPr lang="nl-BE" sz="1969" err="1"/>
              <a:t>relates</a:t>
            </a:r>
            <a:r>
              <a:rPr lang="nl-BE" sz="1969"/>
              <a:t> </a:t>
            </a:r>
            <a:r>
              <a:rPr lang="nl-BE" sz="1969" err="1"/>
              <a:t>to</a:t>
            </a:r>
            <a:r>
              <a:rPr lang="nl-BE" sz="1969"/>
              <a:t> </a:t>
            </a:r>
            <a:r>
              <a:rPr lang="nl-BE" sz="1969" err="1"/>
              <a:t>which</a:t>
            </a:r>
            <a:r>
              <a:rPr lang="nl-BE" sz="1969"/>
              <a:t> sample, </a:t>
            </a:r>
            <a:r>
              <a:rPr lang="nl-BE" sz="1969" err="1"/>
              <a:t>which</a:t>
            </a:r>
            <a:r>
              <a:rPr lang="nl-BE" sz="1969"/>
              <a:t> </a:t>
            </a:r>
            <a:r>
              <a:rPr lang="nl-BE" sz="1969" err="1"/>
              <a:t>assays</a:t>
            </a:r>
            <a:r>
              <a:rPr lang="nl-BE" sz="1969"/>
              <a:t> are </a:t>
            </a:r>
            <a:r>
              <a:rPr lang="nl-BE" sz="1969" err="1"/>
              <a:t>technical</a:t>
            </a:r>
            <a:r>
              <a:rPr lang="nl-BE" sz="1969"/>
              <a:t>, </a:t>
            </a:r>
            <a:r>
              <a:rPr lang="nl-BE" sz="1969" err="1"/>
              <a:t>which</a:t>
            </a:r>
            <a:r>
              <a:rPr lang="nl-BE" sz="1969"/>
              <a:t> are </a:t>
            </a:r>
            <a:r>
              <a:rPr lang="nl-BE" sz="1969" err="1"/>
              <a:t>biological</a:t>
            </a:r>
            <a:r>
              <a:rPr lang="nl-BE" sz="1969"/>
              <a:t> </a:t>
            </a:r>
            <a:r>
              <a:rPr lang="nl-BE" sz="1969" err="1"/>
              <a:t>replicates</a:t>
            </a:r>
            <a:r>
              <a:rPr lang="nl-BE" sz="1969"/>
              <a:t>)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Sufficient</a:t>
            </a:r>
            <a:r>
              <a:rPr lang="nl-BE" sz="1969"/>
              <a:t> </a:t>
            </a:r>
            <a:r>
              <a:rPr lang="nl-BE" sz="1969" err="1"/>
              <a:t>annotation</a:t>
            </a:r>
            <a:r>
              <a:rPr lang="nl-BE" sz="1969"/>
              <a:t> of </a:t>
            </a:r>
            <a:r>
              <a:rPr lang="nl-BE" sz="1969" err="1"/>
              <a:t>the</a:t>
            </a:r>
            <a:r>
              <a:rPr lang="nl-BE" sz="1969"/>
              <a:t> array or </a:t>
            </a:r>
            <a:r>
              <a:rPr lang="nl-BE" sz="1969" err="1"/>
              <a:t>sequence</a:t>
            </a:r>
            <a:r>
              <a:rPr lang="nl-BE" sz="1969"/>
              <a:t> features </a:t>
            </a:r>
            <a:r>
              <a:rPr lang="nl-BE" sz="1969" err="1"/>
              <a:t>examined</a:t>
            </a:r>
            <a:r>
              <a:rPr lang="nl-BE" sz="1969"/>
              <a:t> (e.g., gene </a:t>
            </a:r>
            <a:r>
              <a:rPr lang="nl-BE" sz="1969" err="1"/>
              <a:t>identifiers</a:t>
            </a:r>
            <a:r>
              <a:rPr lang="nl-BE" sz="1969"/>
              <a:t>, </a:t>
            </a:r>
            <a:r>
              <a:rPr lang="nl-BE" sz="1969" err="1"/>
              <a:t>genomic</a:t>
            </a:r>
            <a:r>
              <a:rPr lang="nl-BE" sz="1969"/>
              <a:t> </a:t>
            </a:r>
            <a:r>
              <a:rPr lang="nl-BE" sz="1969" err="1"/>
              <a:t>coordinates</a:t>
            </a:r>
            <a:r>
              <a:rPr lang="nl-BE" sz="1969"/>
              <a:t>)</a:t>
            </a:r>
          </a:p>
          <a:p>
            <a:pPr fontAlgn="ctr">
              <a:lnSpc>
                <a:spcPct val="100000"/>
              </a:lnSpc>
            </a:pPr>
            <a:r>
              <a:rPr lang="nl-BE" sz="1969" err="1"/>
              <a:t>Essential</a:t>
            </a:r>
            <a:r>
              <a:rPr lang="nl-BE" sz="1969"/>
              <a:t> </a:t>
            </a:r>
            <a:r>
              <a:rPr lang="nl-BE" sz="1969" err="1"/>
              <a:t>laboratory</a:t>
            </a:r>
            <a:r>
              <a:rPr lang="nl-BE" sz="1969"/>
              <a:t> </a:t>
            </a:r>
            <a:r>
              <a:rPr lang="nl-BE" sz="1969" err="1"/>
              <a:t>and</a:t>
            </a:r>
            <a:r>
              <a:rPr lang="nl-BE" sz="1969"/>
              <a:t> data processing </a:t>
            </a:r>
            <a:r>
              <a:rPr lang="nl-BE" sz="1969" err="1"/>
              <a:t>protocols</a:t>
            </a:r>
            <a:r>
              <a:rPr lang="nl-BE" sz="1969"/>
              <a:t> (e.g., </a:t>
            </a:r>
            <a:r>
              <a:rPr lang="nl-BE" sz="1969" err="1"/>
              <a:t>what</a:t>
            </a:r>
            <a:r>
              <a:rPr lang="nl-BE" sz="1969"/>
              <a:t> </a:t>
            </a:r>
            <a:r>
              <a:rPr lang="nl-BE" sz="1969" err="1"/>
              <a:t>normalization</a:t>
            </a:r>
            <a:r>
              <a:rPr lang="nl-BE" sz="1969"/>
              <a:t> </a:t>
            </a:r>
            <a:r>
              <a:rPr lang="nl-BE" sz="1969" err="1"/>
              <a:t>method</a:t>
            </a:r>
            <a:r>
              <a:rPr lang="nl-BE" sz="1969"/>
              <a:t> has been </a:t>
            </a:r>
            <a:r>
              <a:rPr lang="nl-BE" sz="1969" err="1"/>
              <a:t>used</a:t>
            </a:r>
            <a:r>
              <a:rPr lang="nl-BE" sz="1969"/>
              <a:t> </a:t>
            </a:r>
            <a:r>
              <a:rPr lang="nl-BE" sz="1969" err="1"/>
              <a:t>to</a:t>
            </a:r>
            <a:r>
              <a:rPr lang="nl-BE" sz="1969"/>
              <a:t> </a:t>
            </a:r>
            <a:r>
              <a:rPr lang="nl-BE" sz="1969" err="1"/>
              <a:t>obtain</a:t>
            </a:r>
            <a:r>
              <a:rPr lang="nl-BE" sz="1969"/>
              <a:t> </a:t>
            </a:r>
            <a:r>
              <a:rPr lang="nl-BE" sz="1969" err="1"/>
              <a:t>the</a:t>
            </a:r>
            <a:r>
              <a:rPr lang="nl-BE" sz="1969"/>
              <a:t> </a:t>
            </a:r>
            <a:r>
              <a:rPr lang="nl-BE" sz="1969" err="1"/>
              <a:t>final</a:t>
            </a:r>
            <a:r>
              <a:rPr lang="nl-BE" sz="1969"/>
              <a:t> </a:t>
            </a:r>
            <a:r>
              <a:rPr lang="nl-BE" sz="1969" err="1"/>
              <a:t>processed</a:t>
            </a:r>
            <a:r>
              <a:rPr lang="nl-BE" sz="1969"/>
              <a:t> data)</a:t>
            </a:r>
          </a:p>
          <a:p>
            <a:pPr>
              <a:lnSpc>
                <a:spcPct val="100000"/>
              </a:lnSpc>
            </a:pPr>
            <a:endParaRPr lang="en-GB" sz="22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3C2A6-5A0D-4CF4-81D2-2699AC6FB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110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D9167-EAD6-C0A4-2377-ABBCCCBD576C}"/>
              </a:ext>
            </a:extLst>
          </p:cNvPr>
          <p:cNvSpPr txBox="1"/>
          <p:nvPr/>
        </p:nvSpPr>
        <p:spPr>
          <a:xfrm>
            <a:off x="2627932" y="6349310"/>
            <a:ext cx="6936135" cy="28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266" dirty="0">
                <a:latin typeface="UGent Panno Text" panose="02000506040000040003" pitchFamily="2" charset="0"/>
                <a:hlinkClick r:id="rId3"/>
              </a:rPr>
              <a:t>https://en.wikipedia.org/wiki/Minimum_information_standard</a:t>
            </a:r>
            <a:r>
              <a:rPr lang="en-GB" sz="1266" dirty="0">
                <a:latin typeface="UGent Panno Text" panose="02000506040000040003" pitchFamily="2" charset="0"/>
              </a:rPr>
              <a:t> </a:t>
            </a:r>
            <a:endParaRPr lang="en-BE" sz="1266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6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C5FD-E043-4067-863B-6F897097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Gent Panno Text" panose="02000506040000040003" pitchFamily="2" charset="0"/>
              </a:rPr>
              <a:t>Documentation vs. Metadata</a:t>
            </a:r>
            <a:br>
              <a:rPr lang="en-US" dirty="0">
                <a:latin typeface="UGent Panno Text" panose="02000506040000040003" pitchFamily="2" charset="0"/>
              </a:rPr>
            </a:b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40CB-A7F5-44BE-A60F-8FDF77B320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9">
              <a:defRPr/>
            </a:pPr>
            <a:fld id="{7AE184E0-0BD4-4705-A12B-9B71DDE63301}" type="slidenum">
              <a:rPr lang="nl-BE" smtClean="0"/>
              <a:pPr algn="r" defTabSz="914289">
                <a:defRPr/>
              </a:pPr>
              <a:t>111</a:t>
            </a:fld>
            <a:endParaRPr lang="en-GB" sz="1200">
              <a:solidFill>
                <a:srgbClr val="1E64C8"/>
              </a:solidFill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E1F6-11E1-AA6B-1562-A6D2E655C6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8265" y="1499767"/>
            <a:ext cx="4935536" cy="2154932"/>
          </a:xfrm>
        </p:spPr>
        <p:txBody>
          <a:bodyPr>
            <a:noAutofit/>
          </a:bodyPr>
          <a:lstStyle/>
          <a:p>
            <a:pPr marL="60748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METADATA</a:t>
            </a:r>
            <a:endParaRPr lang="en-US" sz="2400" dirty="0">
              <a:latin typeface="+mj-lt"/>
            </a:endParaRPr>
          </a:p>
          <a:p>
            <a:pPr marL="60748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>
                    <a:alpha val="85000"/>
                  </a:schemeClr>
                </a:solidFill>
                <a:latin typeface="+mj-lt"/>
              </a:rPr>
              <a:t>Information about data, in a highly structured way, using a set of defined fields to be machine readable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0401E-7D3D-59F8-6EBD-806E8C486F84}"/>
              </a:ext>
            </a:extLst>
          </p:cNvPr>
          <p:cNvSpPr txBox="1">
            <a:spLocks/>
          </p:cNvSpPr>
          <p:nvPr/>
        </p:nvSpPr>
        <p:spPr>
          <a:xfrm>
            <a:off x="728908" y="1499767"/>
            <a:ext cx="5044829" cy="1929233"/>
          </a:xfrm>
          <a:prstGeom prst="rect">
            <a:avLst/>
          </a:prstGeom>
        </p:spPr>
        <p:txBody>
          <a:bodyPr vert="horz" lIns="64294" tIns="32147" rIns="64294" bIns="32147" rtlCol="0">
            <a:noAutofit/>
          </a:bodyPr>
          <a:lstStyle>
            <a:lvl1pPr marL="86400" indent="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>
                <a:latin typeface="UGent Panno Text" panose="02000506040000040003" pitchFamily="50" charset="0"/>
              </a:defRPr>
            </a:lvl1pPr>
            <a:lvl2pPr marL="11700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>
                <a:latin typeface="UGent Panno Text" panose="02000506040000040003" pitchFamily="50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>
                <a:latin typeface="UGent Panno Text" panose="02000506040000040003" pitchFamily="50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>
                <a:latin typeface="UGent Panno Text" panose="02000506040000040003" pitchFamily="50" charset="0"/>
              </a:defRPr>
            </a:lvl5pPr>
            <a:lvl6pPr marL="3576013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6pPr>
            <a:lvl7pPr marL="4226197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7pPr>
            <a:lvl8pPr marL="4876381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8pPr>
            <a:lvl9pPr marL="5526565" indent="-325092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2400" b="1" dirty="0">
                <a:solidFill>
                  <a:schemeClr val="tx2"/>
                </a:solidFill>
                <a:latin typeface="Trebuchet MS" panose="020B0603020202020204" pitchFamily="34" charset="0"/>
              </a:rPr>
              <a:t>DOCUMENTATION</a:t>
            </a:r>
            <a:endParaRPr lang="en-US" sz="2400" b="1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Any contextual information that allows data to be understandable and reusable.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2E221-C3C1-08FC-A069-72A817B130A3}"/>
              </a:ext>
            </a:extLst>
          </p:cNvPr>
          <p:cNvGrpSpPr/>
          <p:nvPr/>
        </p:nvGrpSpPr>
        <p:grpSpPr>
          <a:xfrm>
            <a:off x="1341623" y="3797118"/>
            <a:ext cx="3819398" cy="883390"/>
            <a:chOff x="3883559" y="2614963"/>
            <a:chExt cx="3293112" cy="7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DC0D58-14F6-B543-0E90-19F3E7028C51}"/>
                </a:ext>
              </a:extLst>
            </p:cNvPr>
            <p:cNvSpPr txBox="1"/>
            <p:nvPr/>
          </p:nvSpPr>
          <p:spPr>
            <a:xfrm>
              <a:off x="5563031" y="3040827"/>
              <a:ext cx="1613640" cy="33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531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</a:t>
              </a:r>
              <a:r>
                <a:rPr lang="en-US" sz="2531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2531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</a:t>
              </a:r>
              <a:endParaRPr lang="en-US" sz="2531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BE3925-F589-E9B4-7231-7FE6487860AF}"/>
                </a:ext>
              </a:extLst>
            </p:cNvPr>
            <p:cNvSpPr txBox="1"/>
            <p:nvPr/>
          </p:nvSpPr>
          <p:spPr>
            <a:xfrm>
              <a:off x="3883559" y="3040828"/>
              <a:ext cx="1846448" cy="33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531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lllllllllllllllllllllllllllllllllll</a:t>
              </a:r>
              <a:endParaRPr lang="en-US" sz="2531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74C81-23EB-A514-4DD2-498E11EB2195}"/>
                </a:ext>
              </a:extLst>
            </p:cNvPr>
            <p:cNvSpPr txBox="1"/>
            <p:nvPr/>
          </p:nvSpPr>
          <p:spPr>
            <a:xfrm>
              <a:off x="5559090" y="2614963"/>
              <a:ext cx="1613640" cy="33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531" spc="-183" dirty="0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</a:t>
              </a:r>
              <a:r>
                <a:rPr lang="en-US" sz="2531" spc="-183" dirty="0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2531" spc="-183" dirty="0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</a:t>
              </a:r>
              <a:endParaRPr lang="en-US" sz="2531" spc="-183" dirty="0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DFAD0B-920F-6E4D-395F-CB1716220CE4}"/>
                </a:ext>
              </a:extLst>
            </p:cNvPr>
            <p:cNvSpPr txBox="1"/>
            <p:nvPr/>
          </p:nvSpPr>
          <p:spPr>
            <a:xfrm>
              <a:off x="3883559" y="2664794"/>
              <a:ext cx="1971463" cy="2985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250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The dataset…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D96950-D227-0472-6239-3F568570D35E}"/>
              </a:ext>
            </a:extLst>
          </p:cNvPr>
          <p:cNvGrpSpPr/>
          <p:nvPr/>
        </p:nvGrpSpPr>
        <p:grpSpPr>
          <a:xfrm>
            <a:off x="7267456" y="3686976"/>
            <a:ext cx="3237154" cy="2606884"/>
            <a:chOff x="9519820" y="5510572"/>
            <a:chExt cx="5321540" cy="41459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A0CB8A-5782-B86C-0877-E70CFCD98D9D}"/>
                </a:ext>
              </a:extLst>
            </p:cNvPr>
            <p:cNvGrpSpPr/>
            <p:nvPr/>
          </p:nvGrpSpPr>
          <p:grpSpPr>
            <a:xfrm>
              <a:off x="9519820" y="5510572"/>
              <a:ext cx="5321540" cy="4145906"/>
              <a:chOff x="427404" y="1730829"/>
              <a:chExt cx="6016939" cy="4687678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DB99283-FA20-04C0-37A0-36AF12F01F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7873" y="1817375"/>
                <a:ext cx="5796000" cy="3852000"/>
              </a:xfrm>
              <a:prstGeom prst="roundRect">
                <a:avLst>
                  <a:gd name="adj" fmla="val 3485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6">
                  <a:latin typeface="UGent Panno Text" panose="02000506040000040003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44EFE89-0167-CFE7-70DA-AE487AFF9F7D}"/>
                  </a:ext>
                </a:extLst>
              </p:cNvPr>
              <p:cNvSpPr/>
              <p:nvPr/>
            </p:nvSpPr>
            <p:spPr>
              <a:xfrm>
                <a:off x="427404" y="1730829"/>
                <a:ext cx="6016939" cy="4065546"/>
              </a:xfrm>
              <a:prstGeom prst="roundRect">
                <a:avLst>
                  <a:gd name="adj" fmla="val 6311"/>
                </a:avLst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6">
                  <a:latin typeface="UGent Panno Text" panose="02000506040000040003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7418B9-7506-4DDC-443B-F25022256C09}"/>
                  </a:ext>
                </a:extLst>
              </p:cNvPr>
              <p:cNvSpPr/>
              <p:nvPr/>
            </p:nvSpPr>
            <p:spPr>
              <a:xfrm>
                <a:off x="3036305" y="5796375"/>
                <a:ext cx="941519" cy="622132"/>
              </a:xfrm>
              <a:prstGeom prst="rect">
                <a:avLst/>
              </a:prstGeom>
              <a:solidFill>
                <a:schemeClr val="accent3"/>
              </a:solidFill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6">
                  <a:latin typeface="UGent Panno Text" panose="02000506040000040003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C64655-1732-FE2D-D1F1-3A463E50A015}"/>
                  </a:ext>
                </a:extLst>
              </p:cNvPr>
              <p:cNvCxnSpPr/>
              <p:nvPr/>
            </p:nvCxnSpPr>
            <p:spPr>
              <a:xfrm>
                <a:off x="1670437" y="6418507"/>
                <a:ext cx="3699777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2DADEB-C127-5F74-79F8-1FAF36A7DE2C}"/>
                </a:ext>
              </a:extLst>
            </p:cNvPr>
            <p:cNvSpPr txBox="1"/>
            <p:nvPr/>
          </p:nvSpPr>
          <p:spPr>
            <a:xfrm>
              <a:off x="13042537" y="8455915"/>
              <a:ext cx="1296088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</a:t>
              </a:r>
              <a:r>
                <a:rPr lang="en-US" sz="1266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ADC05-FC19-887D-CF20-6CE95C1F1223}"/>
                </a:ext>
              </a:extLst>
            </p:cNvPr>
            <p:cNvSpPr txBox="1"/>
            <p:nvPr/>
          </p:nvSpPr>
          <p:spPr>
            <a:xfrm>
              <a:off x="13096529" y="6856319"/>
              <a:ext cx="1323417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</a:t>
              </a:r>
              <a:r>
                <a:rPr lang="en-US" sz="1266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3DDB59-CC9A-319D-9181-DE3E6D985B41}"/>
                </a:ext>
              </a:extLst>
            </p:cNvPr>
            <p:cNvSpPr txBox="1"/>
            <p:nvPr/>
          </p:nvSpPr>
          <p:spPr>
            <a:xfrm>
              <a:off x="11719119" y="6856321"/>
              <a:ext cx="1514354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lllllllllllllllllllllllllllllllllll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FEEA44-C01B-B1A8-4CB6-F07066BF1CA5}"/>
                </a:ext>
              </a:extLst>
            </p:cNvPr>
            <p:cNvSpPr txBox="1"/>
            <p:nvPr/>
          </p:nvSpPr>
          <p:spPr>
            <a:xfrm>
              <a:off x="11719119" y="6196379"/>
              <a:ext cx="1323417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</a:t>
              </a:r>
              <a:r>
                <a:rPr lang="en-US" sz="1266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FE1566-C0EB-D45F-EF23-F1FD41814A4F}"/>
                </a:ext>
              </a:extLst>
            </p:cNvPr>
            <p:cNvSpPr txBox="1"/>
            <p:nvPr/>
          </p:nvSpPr>
          <p:spPr>
            <a:xfrm>
              <a:off x="11727352" y="6523066"/>
              <a:ext cx="1072225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</a:t>
              </a:r>
              <a:r>
                <a:rPr lang="en-US" sz="1266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4021AF-2C26-0D66-FD57-C4B15C7C4877}"/>
                </a:ext>
              </a:extLst>
            </p:cNvPr>
            <p:cNvSpPr txBox="1"/>
            <p:nvPr/>
          </p:nvSpPr>
          <p:spPr>
            <a:xfrm>
              <a:off x="11726763" y="7165104"/>
              <a:ext cx="1583301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llllllllllllllllllll</a:t>
              </a:r>
              <a:r>
                <a:rPr lang="en-US" sz="1266" spc="-183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 </a:t>
              </a:r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608CEE-2E50-8AFF-E486-13F260A3C7F5}"/>
                </a:ext>
              </a:extLst>
            </p:cNvPr>
            <p:cNvSpPr txBox="1"/>
            <p:nvPr/>
          </p:nvSpPr>
          <p:spPr>
            <a:xfrm>
              <a:off x="11726763" y="7488421"/>
              <a:ext cx="1156095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10A797-2D1F-5A25-98F7-5C92AB3C03FA}"/>
                </a:ext>
              </a:extLst>
            </p:cNvPr>
            <p:cNvSpPr txBox="1"/>
            <p:nvPr/>
          </p:nvSpPr>
          <p:spPr>
            <a:xfrm>
              <a:off x="11718559" y="8455915"/>
              <a:ext cx="1408543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llllllllllllllllllllllllllllllllll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006FDD-DC20-0A70-92E4-3F315DAA34F5}"/>
                </a:ext>
              </a:extLst>
            </p:cNvPr>
            <p:cNvSpPr txBox="1"/>
            <p:nvPr/>
          </p:nvSpPr>
          <p:spPr>
            <a:xfrm>
              <a:off x="10214591" y="6207328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Title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544C53-331D-20C2-4AED-A51F98AC6FD4}"/>
                </a:ext>
              </a:extLst>
            </p:cNvPr>
            <p:cNvSpPr txBox="1"/>
            <p:nvPr/>
          </p:nvSpPr>
          <p:spPr>
            <a:xfrm>
              <a:off x="10214592" y="6530235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Creator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6A4CA6-4737-4DDF-0ECC-F714DC40E21D}"/>
                </a:ext>
              </a:extLst>
            </p:cNvPr>
            <p:cNvSpPr txBox="1"/>
            <p:nvPr/>
          </p:nvSpPr>
          <p:spPr>
            <a:xfrm>
              <a:off x="10214589" y="7176052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Keywords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F112E7-8D38-481A-9847-BECB2AD525F9}"/>
                </a:ext>
              </a:extLst>
            </p:cNvPr>
            <p:cNvSpPr txBox="1"/>
            <p:nvPr/>
          </p:nvSpPr>
          <p:spPr>
            <a:xfrm>
              <a:off x="10214587" y="7395660"/>
              <a:ext cx="1406829" cy="4945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Temporal scope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B529D2-A2D1-9E9B-AF24-1102695714B7}"/>
                </a:ext>
              </a:extLst>
            </p:cNvPr>
            <p:cNvSpPr txBox="1"/>
            <p:nvPr/>
          </p:nvSpPr>
          <p:spPr>
            <a:xfrm>
              <a:off x="10214591" y="6853145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Abstract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7D2962-2926-6A44-C539-6BF976528330}"/>
                </a:ext>
              </a:extLst>
            </p:cNvPr>
            <p:cNvSpPr txBox="1"/>
            <p:nvPr/>
          </p:nvSpPr>
          <p:spPr>
            <a:xfrm>
              <a:off x="10214587" y="7821867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File 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CA78D3-FBDA-C162-9393-3D40D3A211CF}"/>
                </a:ext>
              </a:extLst>
            </p:cNvPr>
            <p:cNvSpPr txBox="1"/>
            <p:nvPr/>
          </p:nvSpPr>
          <p:spPr>
            <a:xfrm>
              <a:off x="10214592" y="8144777"/>
              <a:ext cx="1406829" cy="2879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License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8EE87D-9D4D-302D-E929-8F8B708B897B}"/>
                </a:ext>
              </a:extLst>
            </p:cNvPr>
            <p:cNvSpPr txBox="1"/>
            <p:nvPr/>
          </p:nvSpPr>
          <p:spPr>
            <a:xfrm>
              <a:off x="10214589" y="8360361"/>
              <a:ext cx="1406835" cy="49450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25313" bIns="25313" rtlCol="0" anchor="ctr" anchorCtr="0">
              <a:spAutoFit/>
            </a:bodyPr>
            <a:lstStyle/>
            <a:p>
              <a:r>
                <a:rPr lang="en-US" sz="844">
                  <a:latin typeface="UGent Panno Text" panose="02000506040000040003"/>
                </a:rPr>
                <a:t>Related publication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D4C6ACE-FA4A-C47E-9D6C-50FA11E197E9}"/>
                </a:ext>
              </a:extLst>
            </p:cNvPr>
            <p:cNvGrpSpPr/>
            <p:nvPr/>
          </p:nvGrpSpPr>
          <p:grpSpPr>
            <a:xfrm>
              <a:off x="9994814" y="5710555"/>
              <a:ext cx="4353888" cy="265727"/>
              <a:chOff x="787316" y="2190011"/>
              <a:chExt cx="5308684" cy="3240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52B20EE-B5A5-1869-6F93-218E6A6119D6}"/>
                  </a:ext>
                </a:extLst>
              </p:cNvPr>
              <p:cNvSpPr/>
              <p:nvPr/>
            </p:nvSpPr>
            <p:spPr>
              <a:xfrm>
                <a:off x="787316" y="2190011"/>
                <a:ext cx="5308684" cy="324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6">
                  <a:latin typeface="UGent Panno Text" panose="02000506040000040003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D37C40-24F9-4D4C-936D-281F38501B9C}"/>
                  </a:ext>
                </a:extLst>
              </p:cNvPr>
              <p:cNvSpPr/>
              <p:nvPr/>
            </p:nvSpPr>
            <p:spPr>
              <a:xfrm>
                <a:off x="926668" y="2420196"/>
                <a:ext cx="4680000" cy="31226"/>
              </a:xfrm>
              <a:custGeom>
                <a:avLst/>
                <a:gdLst>
                  <a:gd name="connsiteX0" fmla="*/ 450308 w 450829"/>
                  <a:gd name="connsiteY0" fmla="*/ 16101 h 31226"/>
                  <a:gd name="connsiteX1" fmla="*/ 435671 w 450829"/>
                  <a:gd name="connsiteY1" fmla="*/ 1464 h 31226"/>
                  <a:gd name="connsiteX2" fmla="*/ 16101 w 450829"/>
                  <a:gd name="connsiteY2" fmla="*/ 1464 h 31226"/>
                  <a:gd name="connsiteX3" fmla="*/ 1464 w 450829"/>
                  <a:gd name="connsiteY3" fmla="*/ 16101 h 31226"/>
                  <a:gd name="connsiteX4" fmla="*/ 16101 w 450829"/>
                  <a:gd name="connsiteY4" fmla="*/ 30738 h 31226"/>
                  <a:gd name="connsiteX5" fmla="*/ 435671 w 450829"/>
                  <a:gd name="connsiteY5" fmla="*/ 30738 h 31226"/>
                  <a:gd name="connsiteX6" fmla="*/ 450308 w 450829"/>
                  <a:gd name="connsiteY6" fmla="*/ 16101 h 3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0829" h="31226">
                    <a:moveTo>
                      <a:pt x="450308" y="16101"/>
                    </a:moveTo>
                    <a:cubicBezTo>
                      <a:pt x="450308" y="8015"/>
                      <a:pt x="443757" y="1464"/>
                      <a:pt x="435671" y="1464"/>
                    </a:cubicBezTo>
                    <a:lnTo>
                      <a:pt x="16101" y="1464"/>
                    </a:lnTo>
                    <a:cubicBezTo>
                      <a:pt x="8015" y="1464"/>
                      <a:pt x="1464" y="8015"/>
                      <a:pt x="1464" y="16101"/>
                    </a:cubicBezTo>
                    <a:cubicBezTo>
                      <a:pt x="1464" y="24187"/>
                      <a:pt x="8015" y="30738"/>
                      <a:pt x="16101" y="30738"/>
                    </a:cubicBezTo>
                    <a:lnTo>
                      <a:pt x="435671" y="30738"/>
                    </a:lnTo>
                    <a:cubicBezTo>
                      <a:pt x="443757" y="30738"/>
                      <a:pt x="450308" y="24185"/>
                      <a:pt x="450308" y="161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6">
                  <a:latin typeface="UGent Panno Text" panose="02000506040000040003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2B8EAE8-C603-855A-7172-86EA5CBF66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8111" y="2245181"/>
                <a:ext cx="216000" cy="216000"/>
              </a:xfrm>
              <a:custGeom>
                <a:avLst/>
                <a:gdLst>
                  <a:gd name="connsiteX0" fmla="*/ 22323 w 175647"/>
                  <a:gd name="connsiteY0" fmla="*/ 22324 h 175647"/>
                  <a:gd name="connsiteX1" fmla="*/ 22323 w 175647"/>
                  <a:gd name="connsiteY1" fmla="*/ 123212 h 175647"/>
                  <a:gd name="connsiteX2" fmla="*/ 72767 w 175647"/>
                  <a:gd name="connsiteY2" fmla="*/ 144071 h 175647"/>
                  <a:gd name="connsiteX3" fmla="*/ 111789 w 175647"/>
                  <a:gd name="connsiteY3" fmla="*/ 132490 h 175647"/>
                  <a:gd name="connsiteX4" fmla="*/ 149906 w 175647"/>
                  <a:gd name="connsiteY4" fmla="*/ 170608 h 175647"/>
                  <a:gd name="connsiteX5" fmla="*/ 160258 w 175647"/>
                  <a:gd name="connsiteY5" fmla="*/ 174894 h 175647"/>
                  <a:gd name="connsiteX6" fmla="*/ 170609 w 175647"/>
                  <a:gd name="connsiteY6" fmla="*/ 170608 h 175647"/>
                  <a:gd name="connsiteX7" fmla="*/ 170609 w 175647"/>
                  <a:gd name="connsiteY7" fmla="*/ 149907 h 175647"/>
                  <a:gd name="connsiteX8" fmla="*/ 132492 w 175647"/>
                  <a:gd name="connsiteY8" fmla="*/ 111789 h 175647"/>
                  <a:gd name="connsiteX9" fmla="*/ 123214 w 175647"/>
                  <a:gd name="connsiteY9" fmla="*/ 22326 h 175647"/>
                  <a:gd name="connsiteX10" fmla="*/ 22323 w 175647"/>
                  <a:gd name="connsiteY10" fmla="*/ 22324 h 175647"/>
                  <a:gd name="connsiteX11" fmla="*/ 102511 w 175647"/>
                  <a:gd name="connsiteY11" fmla="*/ 102511 h 175647"/>
                  <a:gd name="connsiteX12" fmla="*/ 43026 w 175647"/>
                  <a:gd name="connsiteY12" fmla="*/ 102511 h 175647"/>
                  <a:gd name="connsiteX13" fmla="*/ 43026 w 175647"/>
                  <a:gd name="connsiteY13" fmla="*/ 43025 h 175647"/>
                  <a:gd name="connsiteX14" fmla="*/ 102511 w 175647"/>
                  <a:gd name="connsiteY14" fmla="*/ 43025 h 175647"/>
                  <a:gd name="connsiteX15" fmla="*/ 102511 w 175647"/>
                  <a:gd name="connsiteY15" fmla="*/ 102511 h 17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647" h="175647">
                    <a:moveTo>
                      <a:pt x="22323" y="22324"/>
                    </a:moveTo>
                    <a:cubicBezTo>
                      <a:pt x="-5489" y="50139"/>
                      <a:pt x="-5489" y="95397"/>
                      <a:pt x="22323" y="123212"/>
                    </a:cubicBezTo>
                    <a:cubicBezTo>
                      <a:pt x="36231" y="137119"/>
                      <a:pt x="54498" y="144071"/>
                      <a:pt x="72767" y="144071"/>
                    </a:cubicBezTo>
                    <a:cubicBezTo>
                      <a:pt x="86378" y="144071"/>
                      <a:pt x="99983" y="140207"/>
                      <a:pt x="111789" y="132490"/>
                    </a:cubicBezTo>
                    <a:lnTo>
                      <a:pt x="149906" y="170608"/>
                    </a:lnTo>
                    <a:cubicBezTo>
                      <a:pt x="152765" y="173465"/>
                      <a:pt x="156512" y="174894"/>
                      <a:pt x="160258" y="174894"/>
                    </a:cubicBezTo>
                    <a:cubicBezTo>
                      <a:pt x="164003" y="174894"/>
                      <a:pt x="167750" y="173465"/>
                      <a:pt x="170609" y="170608"/>
                    </a:cubicBezTo>
                    <a:cubicBezTo>
                      <a:pt x="176326" y="164889"/>
                      <a:pt x="176326" y="155623"/>
                      <a:pt x="170609" y="149907"/>
                    </a:cubicBezTo>
                    <a:lnTo>
                      <a:pt x="132492" y="111789"/>
                    </a:lnTo>
                    <a:cubicBezTo>
                      <a:pt x="150568" y="84134"/>
                      <a:pt x="147478" y="46593"/>
                      <a:pt x="123214" y="22326"/>
                    </a:cubicBezTo>
                    <a:cubicBezTo>
                      <a:pt x="95399" y="-5491"/>
                      <a:pt x="50138" y="-5489"/>
                      <a:pt x="22323" y="22324"/>
                    </a:cubicBezTo>
                    <a:close/>
                    <a:moveTo>
                      <a:pt x="102511" y="102511"/>
                    </a:moveTo>
                    <a:cubicBezTo>
                      <a:pt x="86115" y="118913"/>
                      <a:pt x="59426" y="118915"/>
                      <a:pt x="43026" y="102511"/>
                    </a:cubicBezTo>
                    <a:cubicBezTo>
                      <a:pt x="26627" y="86111"/>
                      <a:pt x="26627" y="59427"/>
                      <a:pt x="43026" y="43025"/>
                    </a:cubicBezTo>
                    <a:cubicBezTo>
                      <a:pt x="59426" y="26623"/>
                      <a:pt x="86113" y="26623"/>
                      <a:pt x="102511" y="43025"/>
                    </a:cubicBezTo>
                    <a:cubicBezTo>
                      <a:pt x="118912" y="59427"/>
                      <a:pt x="118912" y="86111"/>
                      <a:pt x="102511" y="1025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6">
                  <a:latin typeface="UGent Panno Text" panose="02000506040000040003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251B5B-8929-9C59-C508-F594A089F6EF}"/>
                </a:ext>
              </a:extLst>
            </p:cNvPr>
            <p:cNvSpPr txBox="1"/>
            <p:nvPr/>
          </p:nvSpPr>
          <p:spPr>
            <a:xfrm>
              <a:off x="11718559" y="8133417"/>
              <a:ext cx="604980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112E42-16E6-99C4-0D31-EE75A98E2877}"/>
                </a:ext>
              </a:extLst>
            </p:cNvPr>
            <p:cNvSpPr txBox="1"/>
            <p:nvPr/>
          </p:nvSpPr>
          <p:spPr>
            <a:xfrm>
              <a:off x="11719118" y="7810919"/>
              <a:ext cx="408759" cy="3097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266" spc="-183" err="1">
                  <a:solidFill>
                    <a:schemeClr val="accent2">
                      <a:lumMod val="90000"/>
                    </a:schemeClr>
                  </a:solidFill>
                  <a:latin typeface="UGent Panno Text" panose="02000506040000040003"/>
                  <a:ea typeface="Yu Gothic UI Semibold" panose="020B0700000000000000" pitchFamily="34" charset="-128"/>
                </a:rPr>
                <a:t>llllllll</a:t>
              </a:r>
              <a:endParaRPr lang="en-US" sz="1266" spc="-183">
                <a:solidFill>
                  <a:schemeClr val="accent2">
                    <a:lumMod val="90000"/>
                  </a:schemeClr>
                </a:solidFill>
                <a:latin typeface="UGent Panno Text" panose="02000506040000040003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57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5DC8-27C1-0C1D-5751-CDBC0722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me: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DA827-7E55-4C6C-A905-548A31A83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White closet</a:t>
            </a:r>
          </a:p>
          <a:p>
            <a:r>
              <a:rPr lang="en-US" dirty="0"/>
              <a:t>2m wide</a:t>
            </a:r>
          </a:p>
          <a:p>
            <a:r>
              <a:rPr lang="en-US" dirty="0"/>
              <a:t>MDF</a:t>
            </a:r>
          </a:p>
          <a:p>
            <a:r>
              <a:rPr lang="en-US" dirty="0"/>
              <a:t>2m tall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783235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15A0-5D29-4C73-B845-DEBC26C9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Metadata standards: generic vs. discipline 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3FE7-9FF5-4821-BD58-CA2CDA8712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113</a:t>
            </a:fld>
            <a:endParaRPr lang="en-GB" noProof="0"/>
          </a:p>
        </p:txBody>
      </p:sp>
      <p:sp>
        <p:nvSpPr>
          <p:cNvPr id="57" name="Content Placeholder 6">
            <a:extLst>
              <a:ext uri="{FF2B5EF4-FFF2-40B4-BE49-F238E27FC236}">
                <a16:creationId xmlns:a16="http://schemas.microsoft.com/office/drawing/2014/main" id="{0206EF13-92CC-4141-A40E-8D008E3A35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2525" y="1565058"/>
            <a:ext cx="11039475" cy="1846262"/>
          </a:xfrm>
        </p:spPr>
        <p:txBody>
          <a:bodyPr>
            <a:normAutofit fontScale="92500" lnSpcReduction="20000"/>
          </a:bodyPr>
          <a:lstStyle/>
          <a:p>
            <a:pPr marL="321457" lvl="1" indent="-321457"/>
            <a:r>
              <a:rPr lang="en-US" sz="2250" dirty="0"/>
              <a:t>Metadata standard: when a community agrees on a set of </a:t>
            </a:r>
            <a:r>
              <a:rPr lang="en-US" sz="2250" b="1" dirty="0"/>
              <a:t>metadata fields or elements</a:t>
            </a:r>
            <a:r>
              <a:rPr lang="en-US" sz="2250" dirty="0"/>
              <a:t>, obligatoriness &amp; cardinality, their meaning, allowed values (e.g. from a list of controlled vocabularies) &amp; formats. </a:t>
            </a:r>
          </a:p>
          <a:p>
            <a:pPr marL="321457" lvl="1" indent="-321457"/>
            <a:r>
              <a:rPr lang="en-US" sz="2250" dirty="0"/>
              <a:t>Discipline standards: to satisfy the needs of a particular scientific domain.</a:t>
            </a:r>
          </a:p>
          <a:p>
            <a:pPr marL="733324" lvl="2" indent="-321457"/>
            <a:r>
              <a:rPr lang="en-US" sz="2250" dirty="0"/>
              <a:t>Typically contain additional elements &amp; rules.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C56F8-E249-4B53-A1EB-6DE184B8E207}"/>
              </a:ext>
            </a:extLst>
          </p:cNvPr>
          <p:cNvSpPr/>
          <p:nvPr/>
        </p:nvSpPr>
        <p:spPr>
          <a:xfrm>
            <a:off x="3382005" y="3457934"/>
            <a:ext cx="2301628" cy="607285"/>
          </a:xfrm>
          <a:prstGeom prst="rect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69">
                <a:solidFill>
                  <a:schemeClr val="bg1"/>
                </a:solidFill>
                <a:latin typeface="UGent Panno Text" panose="02000506040000040003" pitchFamily="2" charset="0"/>
              </a:rPr>
              <a:t>DataCite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19032-D7D1-4145-B0DC-1FB45AA5AB52}"/>
              </a:ext>
            </a:extLst>
          </p:cNvPr>
          <p:cNvSpPr/>
          <p:nvPr/>
        </p:nvSpPr>
        <p:spPr>
          <a:xfrm>
            <a:off x="3382005" y="4172325"/>
            <a:ext cx="2301628" cy="303750"/>
          </a:xfrm>
          <a:prstGeom prst="rect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7">
                <a:solidFill>
                  <a:srgbClr val="FF0000"/>
                </a:solidFill>
                <a:latin typeface="UGent Panno Text" panose="02000506040000040003" pitchFamily="2" charset="0"/>
              </a:rPr>
              <a:t>*</a:t>
            </a:r>
            <a:r>
              <a:rPr lang="en-US" sz="1687">
                <a:solidFill>
                  <a:schemeClr val="tx1"/>
                </a:solidFill>
                <a:latin typeface="UGent Panno Text" panose="02000506040000040003" pitchFamily="2" charset="0"/>
              </a:rPr>
              <a:t>Identifier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4DF0A-7ED2-49DF-9EBF-62D8AA843A67}"/>
              </a:ext>
            </a:extLst>
          </p:cNvPr>
          <p:cNvSpPr/>
          <p:nvPr/>
        </p:nvSpPr>
        <p:spPr>
          <a:xfrm>
            <a:off x="3382005" y="4548312"/>
            <a:ext cx="2301628" cy="303750"/>
          </a:xfrm>
          <a:prstGeom prst="rect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7">
                <a:solidFill>
                  <a:srgbClr val="FF0000"/>
                </a:solidFill>
                <a:latin typeface="UGent Panno Text" panose="02000506040000040003" pitchFamily="2" charset="0"/>
              </a:rPr>
              <a:t>*</a:t>
            </a:r>
            <a:r>
              <a:rPr lang="en-US" sz="1687">
                <a:solidFill>
                  <a:schemeClr val="tx1"/>
                </a:solidFill>
                <a:latin typeface="UGent Panno Text" panose="02000506040000040003" pitchFamily="2" charset="0"/>
              </a:rPr>
              <a:t>Creator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DE236-F48E-43CF-81AB-0842100C1856}"/>
              </a:ext>
            </a:extLst>
          </p:cNvPr>
          <p:cNvSpPr/>
          <p:nvPr/>
        </p:nvSpPr>
        <p:spPr>
          <a:xfrm>
            <a:off x="3382005" y="4924299"/>
            <a:ext cx="2301628" cy="303750"/>
          </a:xfrm>
          <a:prstGeom prst="rect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7">
                <a:solidFill>
                  <a:srgbClr val="FF0000"/>
                </a:solidFill>
                <a:latin typeface="UGent Panno Text" panose="02000506040000040003" pitchFamily="2" charset="0"/>
              </a:rPr>
              <a:t>*</a:t>
            </a:r>
            <a:r>
              <a:rPr lang="en-US" sz="1687">
                <a:solidFill>
                  <a:schemeClr val="tx1"/>
                </a:solidFill>
                <a:latin typeface="UGent Panno Text" panose="02000506040000040003" pitchFamily="2" charset="0"/>
              </a:rPr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B3230C-05E7-499A-9F33-C3008B524D70}"/>
              </a:ext>
            </a:extLst>
          </p:cNvPr>
          <p:cNvSpPr/>
          <p:nvPr/>
        </p:nvSpPr>
        <p:spPr>
          <a:xfrm>
            <a:off x="3382005" y="5300286"/>
            <a:ext cx="2301628" cy="303750"/>
          </a:xfrm>
          <a:prstGeom prst="rect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7">
                <a:solidFill>
                  <a:srgbClr val="FF0000"/>
                </a:solidFill>
                <a:latin typeface="UGent Panno Text" panose="02000506040000040003" pitchFamily="2" charset="0"/>
              </a:rPr>
              <a:t>*</a:t>
            </a:r>
            <a:r>
              <a:rPr lang="en-US" sz="1687" err="1">
                <a:solidFill>
                  <a:schemeClr val="tx1"/>
                </a:solidFill>
                <a:latin typeface="UGent Panno Text" panose="02000506040000040003" pitchFamily="2" charset="0"/>
              </a:rPr>
              <a:t>PublicationYear</a:t>
            </a:r>
            <a:endParaRPr lang="en-US" sz="1687">
              <a:solidFill>
                <a:schemeClr val="tx1"/>
              </a:solidFill>
              <a:latin typeface="UGent Panno Text" panose="0200050604000004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83D73-2C05-485E-8117-7FBF64B418BB}"/>
              </a:ext>
            </a:extLst>
          </p:cNvPr>
          <p:cNvSpPr/>
          <p:nvPr/>
        </p:nvSpPr>
        <p:spPr>
          <a:xfrm>
            <a:off x="3382005" y="5676273"/>
            <a:ext cx="2301628" cy="303750"/>
          </a:xfrm>
          <a:prstGeom prst="rect">
            <a:avLst/>
          </a:prstGeom>
          <a:solidFill>
            <a:schemeClr val="bg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7" err="1">
                <a:solidFill>
                  <a:schemeClr val="tx1"/>
                </a:solidFill>
                <a:latin typeface="UGent Panno Text" panose="02000506040000040003" pitchFamily="2" charset="0"/>
              </a:rPr>
              <a:t>GeoLocation</a:t>
            </a:r>
            <a:endParaRPr lang="en-US" sz="1687">
              <a:solidFill>
                <a:schemeClr val="tx1"/>
              </a:solidFill>
              <a:latin typeface="UGent Panno Text" panose="02000506040000040003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1DC90C-65B2-40BA-86DC-017F66AB2E11}"/>
              </a:ext>
            </a:extLst>
          </p:cNvPr>
          <p:cNvSpPr/>
          <p:nvPr/>
        </p:nvSpPr>
        <p:spPr>
          <a:xfrm>
            <a:off x="427907" y="4296016"/>
            <a:ext cx="1946332" cy="160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969">
                <a:latin typeface="UGent Panno Text" panose="02000506040000040003" pitchFamily="2" charset="0"/>
              </a:rPr>
              <a:t>Generic fields used in domain-agnostic data repositories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D45B51-ABF3-402E-8936-0AB1D64770E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374239" y="4763762"/>
            <a:ext cx="812331" cy="336000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D93483F-C418-7011-D1CC-2BA35EDEE7A3}"/>
              </a:ext>
            </a:extLst>
          </p:cNvPr>
          <p:cNvGrpSpPr/>
          <p:nvPr/>
        </p:nvGrpSpPr>
        <p:grpSpPr>
          <a:xfrm>
            <a:off x="5942407" y="3457933"/>
            <a:ext cx="6104699" cy="2522090"/>
            <a:chOff x="8450893" y="4917950"/>
            <a:chExt cx="8682239" cy="35869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CA8A5D-F6DA-4D82-A76C-BA5D39182C7A}"/>
                </a:ext>
              </a:extLst>
            </p:cNvPr>
            <p:cNvSpPr/>
            <p:nvPr/>
          </p:nvSpPr>
          <p:spPr>
            <a:xfrm>
              <a:off x="9238174" y="4917950"/>
              <a:ext cx="3273426" cy="863694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69">
                  <a:solidFill>
                    <a:schemeClr val="bg1"/>
                  </a:solidFill>
                  <a:latin typeface="UGent Panno Text" panose="02000506040000040003" pitchFamily="2" charset="0"/>
                </a:rPr>
                <a:t>EML (Ecologic Metadata Language)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69E61B-E603-49C9-AB90-A68F0BD13AA1}"/>
                </a:ext>
              </a:extLst>
            </p:cNvPr>
            <p:cNvSpPr/>
            <p:nvPr/>
          </p:nvSpPr>
          <p:spPr>
            <a:xfrm>
              <a:off x="9238173" y="5933974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 err="1">
                  <a:solidFill>
                    <a:schemeClr val="tx1"/>
                  </a:solidFill>
                  <a:latin typeface="UGent Panno Text" panose="02000506040000040003" pitchFamily="2" charset="0"/>
                </a:rPr>
                <a:t>packageID</a:t>
              </a:r>
              <a:endParaRPr lang="en-US" sz="1687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3E97C-B236-4250-88F1-DE5F83079DA7}"/>
                </a:ext>
              </a:extLst>
            </p:cNvPr>
            <p:cNvSpPr/>
            <p:nvPr/>
          </p:nvSpPr>
          <p:spPr>
            <a:xfrm>
              <a:off x="9238174" y="6468711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>
                  <a:solidFill>
                    <a:schemeClr val="tx1"/>
                  </a:solidFill>
                  <a:latin typeface="UGent Panno Text" panose="02000506040000040003" pitchFamily="2" charset="0"/>
                </a:rPr>
                <a:t>creator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C2134A-0DF6-49CF-8BB0-2E3FAC43372D}"/>
                </a:ext>
              </a:extLst>
            </p:cNvPr>
            <p:cNvSpPr/>
            <p:nvPr/>
          </p:nvSpPr>
          <p:spPr>
            <a:xfrm>
              <a:off x="9238174" y="7003448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>
                  <a:solidFill>
                    <a:schemeClr val="tx1"/>
                  </a:solidFill>
                  <a:latin typeface="UGent Panno Text" panose="02000506040000040003" pitchFamily="2" charset="0"/>
                </a:rPr>
                <a:t>title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0821EC-C5BA-462D-AD0D-18F6330015B8}"/>
                </a:ext>
              </a:extLst>
            </p:cNvPr>
            <p:cNvSpPr/>
            <p:nvPr/>
          </p:nvSpPr>
          <p:spPr>
            <a:xfrm>
              <a:off x="9238174" y="7538185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 err="1">
                  <a:solidFill>
                    <a:schemeClr val="tx1"/>
                  </a:solidFill>
                  <a:latin typeface="UGent Panno Text" panose="02000506040000040003" pitchFamily="2" charset="0"/>
                </a:rPr>
                <a:t>pubDate</a:t>
              </a:r>
              <a:endParaRPr lang="en-US" sz="1687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550066-6BA1-4AA8-9116-CE2DC0D08197}"/>
                </a:ext>
              </a:extLst>
            </p:cNvPr>
            <p:cNvSpPr/>
            <p:nvPr/>
          </p:nvSpPr>
          <p:spPr>
            <a:xfrm>
              <a:off x="9238174" y="8072922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 err="1">
                  <a:solidFill>
                    <a:schemeClr val="tx1"/>
                  </a:solidFill>
                  <a:latin typeface="UGent Panno Text" panose="02000506040000040003" pitchFamily="2" charset="0"/>
                </a:rPr>
                <a:t>geographicCoverage</a:t>
              </a:r>
              <a:endParaRPr lang="en-US" sz="1687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3" name="Arrow: Left-Right 2">
              <a:extLst>
                <a:ext uri="{FF2B5EF4-FFF2-40B4-BE49-F238E27FC236}">
                  <a16:creationId xmlns:a16="http://schemas.microsoft.com/office/drawing/2014/main" id="{0DB92C0F-BDC9-4FDD-B674-45C88ACAEB06}"/>
                </a:ext>
              </a:extLst>
            </p:cNvPr>
            <p:cNvSpPr/>
            <p:nvPr/>
          </p:nvSpPr>
          <p:spPr>
            <a:xfrm>
              <a:off x="8450893" y="6802739"/>
              <a:ext cx="463731" cy="261258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BABEA9C-F845-4B13-9F19-1A1FADD6C8DA}"/>
                </a:ext>
              </a:extLst>
            </p:cNvPr>
            <p:cNvSpPr/>
            <p:nvPr/>
          </p:nvSpPr>
          <p:spPr>
            <a:xfrm>
              <a:off x="13989352" y="5836752"/>
              <a:ext cx="3143780" cy="1855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969">
                  <a:latin typeface="UGent Panno Text" panose="02000506040000040003" pitchFamily="2" charset="0"/>
                </a:rPr>
                <a:t>Used in discipline- specific data repositories (e.g. GBIF)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B8B99E-F890-461C-981B-6BA7F753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2704392" y="6297755"/>
              <a:ext cx="1216264" cy="245879"/>
            </a:xfrm>
            <a:prstGeom prst="straightConnector1">
              <a:avLst/>
            </a:prstGeom>
            <a:ln w="31750"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E019F9-5490-8A7F-47F4-ADA36AE0993E}"/>
              </a:ext>
            </a:extLst>
          </p:cNvPr>
          <p:cNvGrpSpPr/>
          <p:nvPr/>
        </p:nvGrpSpPr>
        <p:grpSpPr>
          <a:xfrm>
            <a:off x="3382004" y="5998086"/>
            <a:ext cx="5551144" cy="412099"/>
            <a:chOff x="4809432" y="8530611"/>
            <a:chExt cx="7894960" cy="5860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E3D856-7A40-4787-8D1F-A4513B65621F}"/>
                </a:ext>
              </a:extLst>
            </p:cNvPr>
            <p:cNvSpPr/>
            <p:nvPr/>
          </p:nvSpPr>
          <p:spPr>
            <a:xfrm>
              <a:off x="9238173" y="8607659"/>
              <a:ext cx="3273426" cy="43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 err="1">
                  <a:solidFill>
                    <a:schemeClr val="tx1"/>
                  </a:solidFill>
                  <a:latin typeface="UGent Panno Text" panose="02000506040000040003" pitchFamily="2" charset="0"/>
                </a:rPr>
                <a:t>taxonomicCoverage</a:t>
              </a:r>
              <a:endParaRPr lang="en-US" sz="1687">
                <a:solidFill>
                  <a:schemeClr val="tx1"/>
                </a:solidFill>
                <a:latin typeface="UGent Panno Text" panose="02000506040000040003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F5EAA19-47D9-4534-8002-F0085936DAA2}"/>
                </a:ext>
              </a:extLst>
            </p:cNvPr>
            <p:cNvSpPr/>
            <p:nvPr/>
          </p:nvSpPr>
          <p:spPr>
            <a:xfrm>
              <a:off x="4809432" y="8607659"/>
              <a:ext cx="3273426" cy="432000"/>
            </a:xfrm>
            <a:prstGeom prst="rect">
              <a:avLst/>
            </a:prstGeom>
            <a:solidFill>
              <a:schemeClr val="bg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7">
                  <a:solidFill>
                    <a:schemeClr val="tx1"/>
                  </a:solidFill>
                  <a:latin typeface="UGent Panno Text" panose="02000506040000040003" pitchFamily="2" charset="0"/>
                </a:rPr>
                <a:t>n/a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427BE8-5568-EF31-A27D-6AE4CE40C07D}"/>
                </a:ext>
              </a:extLst>
            </p:cNvPr>
            <p:cNvSpPr/>
            <p:nvPr/>
          </p:nvSpPr>
          <p:spPr>
            <a:xfrm>
              <a:off x="9071113" y="8530611"/>
              <a:ext cx="3633279" cy="586096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53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BDBE-EC46-4DF1-B29F-ADFEFAE1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Gent Panno Text" panose="02000506040000040003" pitchFamily="2" charset="0"/>
              </a:rPr>
              <a:t>Common issues on understandability</a:t>
            </a:r>
            <a:endParaRPr lang="nl-BE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C0B09-15A0-4371-ABD6-E47292A594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114</a:t>
            </a:fld>
            <a:endParaRPr lang="en-GB" noProof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04709D-FA99-1590-0C41-78E319D60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10" b="94877" l="36250" r="97882">
                        <a14:foregroundMark x1="46319" y1="79198" x2="43229" y2="78210"/>
                        <a14:foregroundMark x1="43229" y1="78210" x2="39375" y2="79012"/>
                        <a14:foregroundMark x1="39375" y1="79012" x2="36701" y2="86420"/>
                        <a14:foregroundMark x1="36701" y1="86420" x2="36597" y2="92840"/>
                        <a14:foregroundMark x1="36597" y1="92840" x2="39444" y2="98272"/>
                        <a14:foregroundMark x1="39444" y1="98272" x2="48889" y2="91728"/>
                        <a14:foregroundMark x1="48889" y1="91728" x2="66493" y2="94630"/>
                        <a14:foregroundMark x1="66493" y1="94630" x2="69236" y2="96975"/>
                        <a14:foregroundMark x1="69236" y1="96975" x2="74826" y2="96667"/>
                        <a14:foregroundMark x1="74826" y1="96667" x2="84479" y2="97654"/>
                        <a14:foregroundMark x1="84479" y1="97654" x2="94236" y2="97222"/>
                        <a14:foregroundMark x1="94236" y1="97222" x2="97292" y2="86914"/>
                        <a14:foregroundMark x1="97292" y1="86914" x2="98542" y2="61667"/>
                        <a14:foregroundMark x1="98542" y1="61667" x2="96667" y2="55000"/>
                        <a14:foregroundMark x1="96667" y1="55000" x2="85417" y2="50802"/>
                        <a14:foregroundMark x1="85417" y1="50802" x2="63542" y2="53210"/>
                        <a14:foregroundMark x1="63542" y1="53210" x2="60347" y2="60432"/>
                        <a14:foregroundMark x1="60347" y1="60432" x2="46076" y2="57778"/>
                        <a14:foregroundMark x1="46076" y1="57778" x2="43160" y2="61852"/>
                        <a14:foregroundMark x1="43160" y1="61852" x2="42431" y2="75185"/>
                        <a14:foregroundMark x1="42431" y1="75185" x2="42882" y2="78333"/>
                        <a14:foregroundMark x1="47813" y1="80864" x2="37986" y2="82346"/>
                        <a14:foregroundMark x1="37986" y1="82346" x2="36458" y2="87963"/>
                        <a14:foregroundMark x1="36458" y1="87963" x2="39167" y2="94691"/>
                        <a14:foregroundMark x1="39167" y1="94691" x2="44097" y2="90556"/>
                        <a14:foregroundMark x1="44097" y1="90556" x2="48993" y2="79074"/>
                        <a14:foregroundMark x1="36632" y1="87840" x2="36250" y2="93580"/>
                        <a14:foregroundMark x1="36250" y1="93580" x2="37396" y2="92901"/>
                        <a14:foregroundMark x1="66111" y1="95123" x2="66146" y2="87346"/>
                        <a14:foregroundMark x1="66146" y1="87346" x2="69688" y2="86111"/>
                        <a14:foregroundMark x1="69688" y1="86111" x2="71875" y2="83519"/>
                        <a14:foregroundMark x1="71875" y1="83519" x2="77465" y2="86296"/>
                        <a14:foregroundMark x1="77465" y1="86296" x2="81146" y2="77901"/>
                        <a14:foregroundMark x1="81146" y1="77901" x2="81250" y2="60000"/>
                        <a14:foregroundMark x1="81250" y1="60000" x2="86840" y2="55062"/>
                        <a14:foregroundMark x1="86840" y1="55062" x2="92535" y2="60617"/>
                        <a14:foregroundMark x1="92535" y1="60617" x2="95590" y2="72346"/>
                        <a14:foregroundMark x1="95590" y1="72346" x2="94097" y2="84691"/>
                        <a14:foregroundMark x1="94097" y1="84691" x2="80347" y2="93086"/>
                        <a14:foregroundMark x1="80347" y1="93086" x2="77083" y2="93642"/>
                        <a14:foregroundMark x1="72569" y1="83395" x2="66944" y2="88889"/>
                        <a14:foregroundMark x1="66944" y1="88889" x2="68056" y2="92901"/>
                        <a14:foregroundMark x1="68056" y1="92901" x2="73403" y2="93951"/>
                        <a14:foregroundMark x1="73403" y1="93951" x2="76701" y2="91481"/>
                        <a14:foregroundMark x1="76701" y1="91481" x2="73229" y2="87654"/>
                        <a14:foregroundMark x1="73229" y1="87654" x2="73056" y2="87654"/>
                        <a14:foregroundMark x1="84931" y1="90370" x2="87326" y2="85926"/>
                        <a14:foregroundMark x1="87326" y1="85926" x2="90868" y2="71914"/>
                        <a14:foregroundMark x1="90868" y1="71914" x2="89688" y2="64074"/>
                        <a14:foregroundMark x1="89688" y1="64074" x2="83160" y2="57531"/>
                        <a14:foregroundMark x1="83160" y1="57531" x2="79375" y2="57222"/>
                        <a14:foregroundMark x1="79375" y1="57222" x2="81250" y2="77840"/>
                        <a14:foregroundMark x1="81250" y1="77840" x2="79167" y2="91111"/>
                        <a14:foregroundMark x1="79167" y1="91111" x2="79236" y2="92716"/>
                        <a14:foregroundMark x1="84931" y1="62160" x2="82604" y2="64691"/>
                        <a14:foregroundMark x1="82604" y1="64691" x2="81424" y2="70494"/>
                        <a14:foregroundMark x1="81424" y1="70494" x2="84167" y2="76420"/>
                        <a14:foregroundMark x1="84167" y1="76420" x2="86806" y2="79074"/>
                        <a14:foregroundMark x1="86806" y1="79074" x2="88403" y2="71358"/>
                        <a14:foregroundMark x1="88403" y1="71358" x2="86701" y2="64630"/>
                        <a14:foregroundMark x1="86701" y1="64630" x2="85764" y2="64383"/>
                        <a14:foregroundMark x1="91944" y1="60185" x2="94444" y2="57901"/>
                        <a14:foregroundMark x1="94444" y1="57901" x2="98021" y2="61728"/>
                        <a14:foregroundMark x1="98021" y1="61728" x2="95729" y2="68395"/>
                        <a14:foregroundMark x1="95729" y1="68395" x2="95208" y2="69136"/>
                        <a14:foregroundMark x1="97813" y1="61111" x2="97882" y2="63951"/>
                        <a14:backgroundMark x1="41424" y1="61728" x2="41493" y2="65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94" t="49547"/>
          <a:stretch/>
        </p:blipFill>
        <p:spPr bwMode="auto">
          <a:xfrm>
            <a:off x="444144" y="3691885"/>
            <a:ext cx="4856467" cy="21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38EA3-82CA-0F74-A056-CEBAF8D8A9F9}"/>
              </a:ext>
            </a:extLst>
          </p:cNvPr>
          <p:cNvSpPr txBox="1"/>
          <p:nvPr/>
        </p:nvSpPr>
        <p:spPr>
          <a:xfrm>
            <a:off x="1911320" y="2616309"/>
            <a:ext cx="2250342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50" spc="-70">
                <a:latin typeface="OCR A Extended" panose="02010509020102010303" pitchFamily="50" charset="0"/>
              </a:rPr>
              <a:t>05/04/85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0398D2-D78E-E2BF-0336-C39673B699DF}"/>
              </a:ext>
            </a:extLst>
          </p:cNvPr>
          <p:cNvGrpSpPr/>
          <p:nvPr/>
        </p:nvGrpSpPr>
        <p:grpSpPr>
          <a:xfrm>
            <a:off x="2821030" y="1192229"/>
            <a:ext cx="1944489" cy="1426194"/>
            <a:chOff x="10046636" y="1791989"/>
            <a:chExt cx="1340795" cy="983412"/>
          </a:xfrm>
        </p:grpSpPr>
        <p:pic>
          <p:nvPicPr>
            <p:cNvPr id="13" name="Graphic 12" descr="Speech">
              <a:extLst>
                <a:ext uri="{FF2B5EF4-FFF2-40B4-BE49-F238E27FC236}">
                  <a16:creationId xmlns:a16="http://schemas.microsoft.com/office/drawing/2014/main" id="{74BDEFE9-EDBA-C28D-1C72-77B5D02A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5767" flipH="1">
              <a:off x="10046636" y="1791989"/>
              <a:ext cx="1340795" cy="9834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A3707-DBE0-9688-FE79-533321744DC6}"/>
                </a:ext>
              </a:extLst>
            </p:cNvPr>
            <p:cNvSpPr txBox="1"/>
            <p:nvPr/>
          </p:nvSpPr>
          <p:spPr>
            <a:xfrm rot="294184">
              <a:off x="10324160" y="1973167"/>
              <a:ext cx="795938" cy="47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250">
                  <a:solidFill>
                    <a:schemeClr val="bg1"/>
                  </a:solidFill>
                  <a:latin typeface="UGent Panno Text" panose="02000506040000040003" pitchFamily="50" charset="0"/>
                </a:rPr>
                <a:t>May, 4</a:t>
              </a:r>
              <a:r>
                <a:rPr lang="en-US" sz="2250" baseline="3000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225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B57700-D60C-2664-406B-4CB9348CB95E}"/>
              </a:ext>
            </a:extLst>
          </p:cNvPr>
          <p:cNvGrpSpPr/>
          <p:nvPr/>
        </p:nvGrpSpPr>
        <p:grpSpPr>
          <a:xfrm>
            <a:off x="1303985" y="1267844"/>
            <a:ext cx="1944489" cy="1426194"/>
            <a:chOff x="8295284" y="1584032"/>
            <a:chExt cx="1340795" cy="983412"/>
          </a:xfrm>
          <a:solidFill>
            <a:schemeClr val="tx1"/>
          </a:solidFill>
        </p:grpSpPr>
        <p:pic>
          <p:nvPicPr>
            <p:cNvPr id="21" name="Graphic 20" descr="Speech">
              <a:extLst>
                <a:ext uri="{FF2B5EF4-FFF2-40B4-BE49-F238E27FC236}">
                  <a16:creationId xmlns:a16="http://schemas.microsoft.com/office/drawing/2014/main" id="{C9781AA9-7019-9DB2-60A0-F364DCF27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324233">
              <a:off x="8295284" y="1584032"/>
              <a:ext cx="1340795" cy="98341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877386-40B8-D700-4E31-1AFCE742A7E0}"/>
                </a:ext>
              </a:extLst>
            </p:cNvPr>
            <p:cNvSpPr txBox="1"/>
            <p:nvPr/>
          </p:nvSpPr>
          <p:spPr>
            <a:xfrm rot="21335395">
              <a:off x="8572808" y="1884585"/>
              <a:ext cx="795938" cy="2387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250">
                  <a:solidFill>
                    <a:schemeClr val="bg1"/>
                  </a:solidFill>
                  <a:latin typeface="UGent Panno Text" panose="02000506040000040003" pitchFamily="50" charset="0"/>
                </a:rPr>
                <a:t>April,5</a:t>
              </a:r>
              <a:r>
                <a:rPr lang="en-US" sz="2250" baseline="30000">
                  <a:solidFill>
                    <a:schemeClr val="bg1"/>
                  </a:solidFill>
                  <a:latin typeface="UGent Panno Text" panose="02000506040000040003" pitchFamily="50" charset="0"/>
                </a:rPr>
                <a:t>th</a:t>
              </a:r>
              <a:r>
                <a:rPr lang="en-US" sz="2250">
                  <a:solidFill>
                    <a:schemeClr val="bg1"/>
                  </a:solidFill>
                  <a:latin typeface="UGent Panno Text" panose="02000506040000040003" pitchFamily="50" charset="0"/>
                </a:rPr>
                <a:t>?</a:t>
              </a:r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D4D05C4C-82B4-B636-9F91-B376D0909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9" b="52200"/>
          <a:stretch/>
        </p:blipFill>
        <p:spPr bwMode="auto">
          <a:xfrm>
            <a:off x="6166581" y="3138526"/>
            <a:ext cx="6025047" cy="29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4B6EEB60-5D5F-E496-1556-B72B4E551DCB}"/>
              </a:ext>
            </a:extLst>
          </p:cNvPr>
          <p:cNvSpPr/>
          <p:nvPr/>
        </p:nvSpPr>
        <p:spPr>
          <a:xfrm>
            <a:off x="5433059" y="4630285"/>
            <a:ext cx="407763" cy="3745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66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60FD22-1494-EDF7-382C-73C5BF0862D2}"/>
              </a:ext>
            </a:extLst>
          </p:cNvPr>
          <p:cNvSpPr txBox="1"/>
          <p:nvPr/>
        </p:nvSpPr>
        <p:spPr>
          <a:xfrm>
            <a:off x="5891689" y="1514499"/>
            <a:ext cx="6095299" cy="1520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094">
                <a:solidFill>
                  <a:srgbClr val="040C28"/>
                </a:solidFill>
                <a:latin typeface="UGent Panno Text" panose="02000506040000040003" pitchFamily="2" charset="0"/>
              </a:rPr>
              <a:t>ISO standard (YYYYMMDD or YYYY-MM-DD)</a:t>
            </a:r>
          </a:p>
          <a:p>
            <a:pPr algn="ctr"/>
            <a:r>
              <a:rPr lang="en-GB" sz="3094">
                <a:solidFill>
                  <a:srgbClr val="040C28"/>
                </a:solidFill>
                <a:latin typeface="UGent Panno Text" panose="02000506040000040003" pitchFamily="2" charset="0"/>
              </a:rPr>
              <a:t>1985-04-05</a:t>
            </a:r>
            <a:endParaRPr lang="en-GB" sz="3094">
              <a:latin typeface="UGent Panno Text" panose="02000506040000040003" pitchFamily="2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2B6A175-0465-81AE-7C3D-15CD56FC5FF3}"/>
              </a:ext>
            </a:extLst>
          </p:cNvPr>
          <p:cNvSpPr/>
          <p:nvPr/>
        </p:nvSpPr>
        <p:spPr>
          <a:xfrm>
            <a:off x="5433229" y="1659852"/>
            <a:ext cx="407763" cy="3745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6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37" grpId="0"/>
      <p:bldP spid="3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2E2B-09C0-C432-6498-5686E014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DBF3C3-E359-B297-0691-6B0A5E3A30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9D13E-0A14-193D-24B1-B7C79EBC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8613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What </a:t>
            </a:r>
            <a:r>
              <a:rPr lang="en-US" sz="6000" dirty="0" err="1">
                <a:solidFill>
                  <a:schemeClr val="bg2"/>
                </a:solidFill>
              </a:rPr>
              <a:t>colour</a:t>
            </a:r>
            <a:r>
              <a:rPr lang="en-US" sz="6000" dirty="0">
                <a:solidFill>
                  <a:schemeClr val="bg2"/>
                </a:solidFill>
              </a:rPr>
              <a:t> is this?</a:t>
            </a:r>
            <a:endParaRPr lang="en-BE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98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AEDA-ADC3-4C30-9BBE-20442B6E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336419-AE75-07CC-039B-325DF80D8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707E2-2D3B-ECE8-BEBD-3820537F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8613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>
                <a:solidFill>
                  <a:schemeClr val="bg2"/>
                </a:solidFill>
              </a:rPr>
              <a:t>Appelblauwzeegroen</a:t>
            </a:r>
            <a:endParaRPr lang="en-BE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079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4B6D6-C6F5-FE76-2047-E9C9A35C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29D4-9870-9F0F-5C05-765E5AE5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colour</a:t>
            </a:r>
            <a:r>
              <a:rPr lang="en-US" dirty="0"/>
              <a:t> is this?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63501-775F-25A0-623B-28D75286CF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Write it down</a:t>
            </a:r>
          </a:p>
          <a:p>
            <a:r>
              <a:rPr lang="en-US" dirty="0"/>
              <a:t>Discuss with your peers</a:t>
            </a:r>
          </a:p>
          <a:p>
            <a:r>
              <a:rPr lang="en-US" dirty="0"/>
              <a:t>Find one answer with the room</a:t>
            </a:r>
          </a:p>
          <a:p>
            <a:r>
              <a:rPr lang="en-US" dirty="0"/>
              <a:t>What about: </a:t>
            </a:r>
            <a:r>
              <a:rPr lang="en-US" dirty="0" err="1"/>
              <a:t>appelblauwzeegroen</a:t>
            </a:r>
            <a:r>
              <a:rPr lang="en-US" dirty="0"/>
              <a:t>?</a:t>
            </a:r>
          </a:p>
          <a:p>
            <a:r>
              <a:rPr lang="en-US" dirty="0"/>
              <a:t>No? Sure? Then what?</a:t>
            </a:r>
          </a:p>
          <a:p>
            <a:r>
              <a:rPr lang="en-US" dirty="0"/>
              <a:t>Let’s search it online and compare.</a:t>
            </a:r>
            <a:endParaRPr lang="en-B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DE267-7C30-6D4A-122B-EDBD206AC6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DBE969-E67A-6128-A17E-5E4E3EDCE82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66"/>
          </a:p>
        </p:txBody>
      </p:sp>
    </p:spTree>
    <p:extLst>
      <p:ext uri="{BB962C8B-B14F-4D97-AF65-F5344CB8AC3E}">
        <p14:creationId xmlns:p14="http://schemas.microsoft.com/office/powerpoint/2010/main" val="19036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B1E7-1E05-8484-33AB-5C07B6C6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8355D0-A217-7F3D-041A-0F70153A9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Controlled vocabulary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76EC-7E39-9712-B46F-B2E716F2C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953456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C5FD-E043-4067-863B-6F897097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Gent Panno Text" panose="02000506040000040003" pitchFamily="2" charset="0"/>
              </a:rPr>
              <a:t>Standards &amp; Controlled vocabularies</a:t>
            </a:r>
            <a:endParaRPr lang="nl-BE">
              <a:latin typeface="UGent Panno Text" panose="02000506040000040003" pitchFamily="2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38D9370A-9614-201B-0F43-054C0EC2C6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b="1">
                <a:solidFill>
                  <a:srgbClr val="1E64C8"/>
                </a:solidFill>
              </a:rPr>
              <a:t>Standards</a:t>
            </a:r>
            <a:r>
              <a:rPr lang="en-GB"/>
              <a:t>: Rules that govern how data is structured, formatted, shared, and exchanged across systems.</a:t>
            </a:r>
          </a:p>
          <a:p>
            <a:r>
              <a:rPr lang="en-GB" b="1">
                <a:solidFill>
                  <a:srgbClr val="1E64C8"/>
                </a:solidFill>
              </a:rPr>
              <a:t>Controlled vocabularies</a:t>
            </a:r>
            <a:r>
              <a:rPr lang="en-GB"/>
              <a:t>: Define agreed-upon terms to ensure consistency in describing variables, values, units, etc.</a:t>
            </a:r>
          </a:p>
          <a:p>
            <a:r>
              <a:rPr lang="en-GB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40CB-A7F5-44BE-A60F-8FDF77B320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119</a:t>
            </a:fld>
            <a:endParaRPr lang="en-GB" noProof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49B7ED0-BB15-5B43-6182-1A60E775EB83}"/>
              </a:ext>
            </a:extLst>
          </p:cNvPr>
          <p:cNvGrpSpPr/>
          <p:nvPr/>
        </p:nvGrpSpPr>
        <p:grpSpPr>
          <a:xfrm>
            <a:off x="1494032" y="4470720"/>
            <a:ext cx="9203935" cy="2397219"/>
            <a:chOff x="2049336" y="4960937"/>
            <a:chExt cx="13090041" cy="340937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C1987A0-0EB6-8C4D-A780-B1667CCAF03E}"/>
                </a:ext>
              </a:extLst>
            </p:cNvPr>
            <p:cNvGrpSpPr/>
            <p:nvPr/>
          </p:nvGrpSpPr>
          <p:grpSpPr>
            <a:xfrm>
              <a:off x="2730716" y="4960937"/>
              <a:ext cx="2278539" cy="1542038"/>
              <a:chOff x="1540625" y="5666675"/>
              <a:chExt cx="2405280" cy="1627812"/>
            </a:xfrm>
          </p:grpSpPr>
          <p:pic>
            <p:nvPicPr>
              <p:cNvPr id="95" name="Graphic 94" descr="Speech with solid fill">
                <a:extLst>
                  <a:ext uri="{FF2B5EF4-FFF2-40B4-BE49-F238E27FC236}">
                    <a16:creationId xmlns:a16="http://schemas.microsoft.com/office/drawing/2014/main" id="{9500AB7A-3EB1-4DB9-35B5-9F43A8700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625" y="6006188"/>
                <a:ext cx="1288299" cy="1288299"/>
              </a:xfrm>
              <a:prstGeom prst="rect">
                <a:avLst/>
              </a:prstGeom>
            </p:spPr>
          </p:pic>
          <p:pic>
            <p:nvPicPr>
              <p:cNvPr id="96" name="Graphic 95" descr="Speech with solid fill">
                <a:extLst>
                  <a:ext uri="{FF2B5EF4-FFF2-40B4-BE49-F238E27FC236}">
                    <a16:creationId xmlns:a16="http://schemas.microsoft.com/office/drawing/2014/main" id="{31CBDBC5-191B-801C-053C-DDBEA6BE0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657606" y="5789555"/>
                <a:ext cx="1288299" cy="1288299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7E66645-949E-4EAE-7BB2-4D4C0A65E230}"/>
                  </a:ext>
                </a:extLst>
              </p:cNvPr>
              <p:cNvSpPr txBox="1"/>
              <p:nvPr/>
            </p:nvSpPr>
            <p:spPr>
              <a:xfrm>
                <a:off x="2958188" y="5666675"/>
                <a:ext cx="687135" cy="1013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ja-JP" altLang="en-US" sz="1125" dirty="0">
                    <a:solidFill>
                      <a:srgbClr val="040C28"/>
                    </a:solidFill>
                    <a:latin typeface="Google Sans"/>
                  </a:rPr>
                  <a:t> </a:t>
                </a:r>
                <a:r>
                  <a:rPr lang="ja-JP" altLang="en-US" sz="2250" b="1" dirty="0">
                    <a:solidFill>
                      <a:schemeClr val="bg1"/>
                    </a:solidFill>
                    <a:latin typeface="Google Sans"/>
                  </a:rPr>
                  <a:t>兩</a:t>
                </a:r>
                <a:endParaRPr lang="en-GB" sz="1758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3306CD9-4C8C-49B6-2EA9-80FD2041EA21}"/>
                  </a:ext>
                </a:extLst>
              </p:cNvPr>
              <p:cNvSpPr txBox="1"/>
              <p:nvPr/>
            </p:nvSpPr>
            <p:spPr>
              <a:xfrm>
                <a:off x="1803993" y="6208473"/>
                <a:ext cx="687135" cy="717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ja-JP" altLang="en-US" sz="1125">
                    <a:solidFill>
                      <a:srgbClr val="040C28"/>
                    </a:solidFill>
                    <a:latin typeface="Google Sans"/>
                  </a:rPr>
                  <a:t> </a:t>
                </a:r>
                <a:r>
                  <a:rPr lang="en-GB" altLang="ja-JP" sz="2250" b="1">
                    <a:solidFill>
                      <a:schemeClr val="bg1"/>
                    </a:solidFill>
                    <a:latin typeface="Google Sans"/>
                  </a:rPr>
                  <a:t>2</a:t>
                </a:r>
                <a:endParaRPr lang="en-GB" sz="1758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7BC96CB-8F1D-E153-6C5D-88C1EDDBC4DC}"/>
                </a:ext>
              </a:extLst>
            </p:cNvPr>
            <p:cNvGrpSpPr/>
            <p:nvPr/>
          </p:nvGrpSpPr>
          <p:grpSpPr>
            <a:xfrm>
              <a:off x="7456615" y="5077343"/>
              <a:ext cx="2003863" cy="1168362"/>
              <a:chOff x="5330107" y="5849523"/>
              <a:chExt cx="2003863" cy="1168362"/>
            </a:xfrm>
          </p:grpSpPr>
          <p:pic>
            <p:nvPicPr>
              <p:cNvPr id="92" name="Graphic 91" descr="Gears with solid fill">
                <a:extLst>
                  <a:ext uri="{FF2B5EF4-FFF2-40B4-BE49-F238E27FC236}">
                    <a16:creationId xmlns:a16="http://schemas.microsoft.com/office/drawing/2014/main" id="{B3F5B787-2642-0251-FCCD-3E9BBDF82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63249" y="6103485"/>
                <a:ext cx="660438" cy="660438"/>
              </a:xfrm>
              <a:prstGeom prst="rect">
                <a:avLst/>
              </a:prstGeom>
            </p:spPr>
          </p:pic>
          <p:pic>
            <p:nvPicPr>
              <p:cNvPr id="93" name="Graphic 92" descr="Table with solid fill">
                <a:extLst>
                  <a:ext uri="{FF2B5EF4-FFF2-40B4-BE49-F238E27FC236}">
                    <a16:creationId xmlns:a16="http://schemas.microsoft.com/office/drawing/2014/main" id="{BAF21B39-1188-00E3-3791-853CD0192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30107" y="61034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Table with solid fill">
                <a:extLst>
                  <a:ext uri="{FF2B5EF4-FFF2-40B4-BE49-F238E27FC236}">
                    <a16:creationId xmlns:a16="http://schemas.microsoft.com/office/drawing/2014/main" id="{4ACBBFC3-5944-3CB5-A241-E9F12015F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19570" y="58495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D6B0450-DA37-26D6-C372-BB1BD5B2B5AF}"/>
                </a:ext>
              </a:extLst>
            </p:cNvPr>
            <p:cNvGrpSpPr/>
            <p:nvPr/>
          </p:nvGrpSpPr>
          <p:grpSpPr>
            <a:xfrm>
              <a:off x="12267547" y="5317958"/>
              <a:ext cx="2334082" cy="916471"/>
              <a:chOff x="11677232" y="6004118"/>
              <a:chExt cx="2334082" cy="916471"/>
            </a:xfrm>
          </p:grpSpPr>
          <p:pic>
            <p:nvPicPr>
              <p:cNvPr id="89" name="Graphic 88" descr="Monitor with solid fill">
                <a:extLst>
                  <a:ext uri="{FF2B5EF4-FFF2-40B4-BE49-F238E27FC236}">
                    <a16:creationId xmlns:a16="http://schemas.microsoft.com/office/drawing/2014/main" id="{8834C174-A6DA-1A6E-D9A4-2D5251948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677232" y="60061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Graphic 89" descr="Laptop with solid fill">
                <a:extLst>
                  <a:ext uri="{FF2B5EF4-FFF2-40B4-BE49-F238E27FC236}">
                    <a16:creationId xmlns:a16="http://schemas.microsoft.com/office/drawing/2014/main" id="{2C8F3C7B-A662-FE1E-5DC9-E20A23FE2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096914" y="60041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1" name="Graphic 90" descr="Gears with solid fill">
                <a:extLst>
                  <a:ext uri="{FF2B5EF4-FFF2-40B4-BE49-F238E27FC236}">
                    <a16:creationId xmlns:a16="http://schemas.microsoft.com/office/drawing/2014/main" id="{3B336ADC-6D50-8C76-B6A5-5FC1149F3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12479340" y="6093526"/>
                <a:ext cx="660438" cy="660438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5D880D-B52D-52BC-A132-86FBDA2C2EEC}"/>
                </a:ext>
              </a:extLst>
            </p:cNvPr>
            <p:cNvSpPr txBox="1"/>
            <p:nvPr/>
          </p:nvSpPr>
          <p:spPr>
            <a:xfrm>
              <a:off x="2049336" y="6453988"/>
              <a:ext cx="3479007" cy="1177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969" b="1">
                  <a:latin typeface="UGent Panno Text" panose="02000506040000040003" pitchFamily="2" charset="0"/>
                </a:rPr>
                <a:t>Unambiguity</a:t>
              </a:r>
              <a:endParaRPr lang="en-GB" sz="1266" b="1">
                <a:latin typeface="UGent Panno Text" panose="02000506040000040003" pitchFamily="2" charset="0"/>
              </a:endParaRPr>
            </a:p>
            <a:p>
              <a:pPr algn="ctr"/>
              <a:r>
                <a:rPr lang="en-GB" sz="1406">
                  <a:latin typeface="UGent Panno Text" panose="02000506040000040003" pitchFamily="2" charset="0"/>
                </a:rPr>
                <a:t>Everyone uses the same terms for the same concepts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ADFFAF-55C2-4695-9517-E42E1D50F90B}"/>
                </a:ext>
              </a:extLst>
            </p:cNvPr>
            <p:cNvSpPr txBox="1"/>
            <p:nvPr/>
          </p:nvSpPr>
          <p:spPr>
            <a:xfrm>
              <a:off x="6680471" y="6453986"/>
              <a:ext cx="3479007" cy="1485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969" b="1">
                  <a:latin typeface="UGent Panno Text" panose="02000506040000040003" pitchFamily="2" charset="0"/>
                </a:rPr>
                <a:t>Interoperability</a:t>
              </a:r>
              <a:endParaRPr lang="en-GB" sz="1266" b="1">
                <a:latin typeface="UGent Panno Text" panose="02000506040000040003" pitchFamily="2" charset="0"/>
              </a:endParaRPr>
            </a:p>
            <a:p>
              <a:pPr algn="ctr"/>
              <a:r>
                <a:rPr lang="en-GB" sz="1406">
                  <a:latin typeface="UGent Panno Text" panose="02000506040000040003" pitchFamily="2" charset="0"/>
                </a:rPr>
                <a:t>Data from different researchers and disciplines can be easily integrated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8B56E8D-0F1E-2B26-F91D-F014DD1E29CD}"/>
                </a:ext>
              </a:extLst>
            </p:cNvPr>
            <p:cNvSpPr txBox="1"/>
            <p:nvPr/>
          </p:nvSpPr>
          <p:spPr>
            <a:xfrm>
              <a:off x="11660370" y="6453985"/>
              <a:ext cx="3479007" cy="191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969" b="1">
                  <a:latin typeface="UGent Panno Text" panose="02000506040000040003" pitchFamily="2" charset="0"/>
                </a:rPr>
                <a:t>Machine actionability</a:t>
              </a:r>
              <a:endParaRPr lang="en-GB" sz="1266" b="1">
                <a:latin typeface="UGent Panno Text" panose="02000506040000040003" pitchFamily="2" charset="0"/>
              </a:endParaRPr>
            </a:p>
            <a:p>
              <a:pPr algn="ctr"/>
              <a:r>
                <a:rPr lang="en-GB" sz="1406">
                  <a:latin typeface="UGent Panno Text" panose="02000506040000040003" pitchFamily="2" charset="0"/>
                </a:rPr>
                <a:t>Computers can process data more effectively when data is standardized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0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1C69F-E340-9C34-4236-2F273F2D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E26B-D1A8-C778-9A59-3F0F33DF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term at a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028-89EE-AE2F-221D-E37A2B59A7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Research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The systematic investigation into and study of </a:t>
            </a:r>
            <a:r>
              <a:rPr lang="en-US" sz="2400" b="1" dirty="0"/>
              <a:t>materials and sources </a:t>
            </a:r>
            <a:r>
              <a:rPr lang="en-US" sz="2400" dirty="0"/>
              <a:t>in order to establish facts and reach new conclusions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Data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Any </a:t>
            </a:r>
            <a:r>
              <a:rPr lang="en-US" sz="2400" b="1" dirty="0"/>
              <a:t>recorded information </a:t>
            </a:r>
            <a:r>
              <a:rPr lang="en-US" sz="2400" dirty="0"/>
              <a:t>(whether on purpose or not)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Management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process</a:t>
            </a:r>
            <a:r>
              <a:rPr lang="en-US" sz="2400" dirty="0"/>
              <a:t> of dealing with or controlling things or people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alpha val="85000"/>
                  </a:schemeClr>
                </a:solidFill>
              </a:rPr>
              <a:t>Process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series of actions </a:t>
            </a:r>
            <a:r>
              <a:rPr lang="en-US" sz="2400" dirty="0"/>
              <a:t>or steps taken in order to achieve a </a:t>
            </a:r>
            <a:r>
              <a:rPr lang="en-US" sz="2400" b="1" dirty="0">
                <a:solidFill>
                  <a:schemeClr val="accent2">
                    <a:alpha val="85000"/>
                  </a:schemeClr>
                </a:solidFill>
              </a:rPr>
              <a:t>particular end</a:t>
            </a:r>
            <a:endParaRPr lang="en-BE" sz="2400" b="1" dirty="0">
              <a:solidFill>
                <a:schemeClr val="accent2">
                  <a:alpha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7622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0252-FA71-42B4-8AE8-CFCF777F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Vocabularies</a:t>
            </a:r>
            <a:r>
              <a:rPr lang="nl-BE"/>
              <a:t> in life </a:t>
            </a:r>
            <a:r>
              <a:rPr lang="nl-BE" err="1"/>
              <a:t>sciences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AFA8-60ED-4F2B-BC00-3097B16ECD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403648" indent="-342900" fontAlgn="ctr"/>
            <a:r>
              <a:rPr lang="nl-BE" sz="2000" dirty="0"/>
              <a:t>In </a:t>
            </a:r>
            <a:r>
              <a:rPr lang="nl-BE" sz="2000" dirty="0" err="1"/>
              <a:t>clinical</a:t>
            </a:r>
            <a:r>
              <a:rPr lang="nl-BE" sz="2000" dirty="0"/>
              <a:t> context </a:t>
            </a:r>
            <a:r>
              <a:rPr lang="nl-BE" sz="2000" dirty="0" err="1"/>
              <a:t>often</a:t>
            </a:r>
            <a:r>
              <a:rPr lang="nl-BE" sz="2000" dirty="0"/>
              <a:t> </a:t>
            </a:r>
            <a:r>
              <a:rPr lang="nl-BE" sz="2000" dirty="0" err="1"/>
              <a:t>referred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as '</a:t>
            </a:r>
            <a:r>
              <a:rPr lang="nl-BE" sz="2000" dirty="0" err="1"/>
              <a:t>coding</a:t>
            </a:r>
            <a:r>
              <a:rPr lang="nl-BE" sz="2000" dirty="0"/>
              <a:t>’ </a:t>
            </a:r>
            <a:r>
              <a:rPr lang="nl-BE" sz="2000" b="1" dirty="0"/>
              <a:t>(e.g. </a:t>
            </a:r>
            <a:r>
              <a:rPr lang="nl-BE" sz="2000" b="1" dirty="0" err="1"/>
              <a:t>hospital</a:t>
            </a:r>
            <a:r>
              <a:rPr lang="nl-BE" sz="2000" b="1" dirty="0"/>
              <a:t> setting </a:t>
            </a:r>
            <a:r>
              <a:rPr lang="nl-BE" sz="2000" b="1" dirty="0" err="1"/>
              <a:t>disease</a:t>
            </a:r>
            <a:r>
              <a:rPr lang="nl-BE" sz="2000" b="1" dirty="0"/>
              <a:t> </a:t>
            </a:r>
            <a:r>
              <a:rPr lang="nl-BE" sz="2000" b="1" dirty="0" err="1"/>
              <a:t>coding</a:t>
            </a:r>
            <a:r>
              <a:rPr lang="nl-BE" sz="2000" b="1" dirty="0"/>
              <a:t>)</a:t>
            </a:r>
          </a:p>
          <a:p>
            <a:pPr marL="403648" indent="-342900" fontAlgn="ctr"/>
            <a:r>
              <a:rPr lang="nl-BE" sz="2000" dirty="0" err="1"/>
              <a:t>Clinical</a:t>
            </a:r>
            <a:r>
              <a:rPr lang="nl-BE" sz="2000" dirty="0"/>
              <a:t> </a:t>
            </a:r>
            <a:r>
              <a:rPr lang="nl-BE" sz="2000" dirty="0" err="1"/>
              <a:t>medicine</a:t>
            </a:r>
            <a:r>
              <a:rPr lang="nl-BE" sz="2000" dirty="0"/>
              <a:t>: </a:t>
            </a:r>
            <a:r>
              <a:rPr lang="nl-BE" sz="2000" dirty="0">
                <a:hlinkClick r:id="rId2"/>
              </a:rPr>
              <a:t>https://prsinfo.clinicaltrials.gov/definitions.html</a:t>
            </a:r>
            <a:endParaRPr lang="nl-BE" sz="2000" dirty="0"/>
          </a:p>
          <a:p>
            <a:pPr marL="403648" indent="-342900" fontAlgn="ctr"/>
            <a:r>
              <a:rPr lang="nl-BE" sz="2000" dirty="0" err="1"/>
              <a:t>Clinical</a:t>
            </a:r>
            <a:r>
              <a:rPr lang="nl-BE" sz="2000" dirty="0"/>
              <a:t> </a:t>
            </a:r>
            <a:r>
              <a:rPr lang="nl-BE" sz="2000" dirty="0" err="1"/>
              <a:t>ontologies</a:t>
            </a:r>
            <a:r>
              <a:rPr lang="nl-BE" sz="2000" dirty="0"/>
              <a:t> in </a:t>
            </a:r>
            <a:r>
              <a:rPr lang="nl-BE" sz="2000" dirty="0" err="1"/>
              <a:t>REDCap</a:t>
            </a:r>
            <a:r>
              <a:rPr lang="nl-BE" sz="2000" dirty="0"/>
              <a:t>: </a:t>
            </a:r>
            <a:r>
              <a:rPr lang="nl-BE" sz="2000" dirty="0">
                <a:hlinkClick r:id="rId3"/>
              </a:rPr>
              <a:t>http://bioportal.bioontology.org/ </a:t>
            </a:r>
            <a:endParaRPr lang="nl-BE" sz="2000" dirty="0"/>
          </a:p>
          <a:p>
            <a:pPr marL="403648" indent="-342900" fontAlgn="ctr"/>
            <a:r>
              <a:rPr lang="en-US" sz="2000" dirty="0"/>
              <a:t>Clinical established vocabularies or ontologies </a:t>
            </a:r>
          </a:p>
          <a:p>
            <a:pPr marL="849132" lvl="1" indent="-342900" fontAlgn="ctr"/>
            <a:r>
              <a:rPr lang="en-US" sz="2000" dirty="0"/>
              <a:t>e.g. as listed in </a:t>
            </a:r>
            <a:r>
              <a:rPr lang="en-US" sz="2000" dirty="0">
                <a:hlinkClick r:id="rId4"/>
              </a:rPr>
              <a:t>https://www.ebi.ac.uk/ols/index</a:t>
            </a:r>
            <a:r>
              <a:rPr lang="en-US" sz="2000" dirty="0"/>
              <a:t> </a:t>
            </a:r>
          </a:p>
          <a:p>
            <a:pPr marL="849132" lvl="1" indent="-342900" fontAlgn="ctr"/>
            <a:r>
              <a:rPr lang="en-US" sz="2000" dirty="0"/>
              <a:t>or agreed terminology such as ICD-10</a:t>
            </a:r>
            <a:r>
              <a:rPr lang="nl-BE" sz="2000" dirty="0"/>
              <a:t>, SNOMED, …</a:t>
            </a:r>
          </a:p>
          <a:p>
            <a:pPr marL="403648" indent="-342900" fontAlgn="ctr"/>
            <a:r>
              <a:rPr lang="nl-BE" sz="2000" dirty="0" err="1"/>
              <a:t>Bioassay</a:t>
            </a:r>
            <a:r>
              <a:rPr lang="nl-BE" sz="2000" dirty="0"/>
              <a:t> </a:t>
            </a:r>
            <a:r>
              <a:rPr lang="nl-BE" sz="2000" dirty="0" err="1"/>
              <a:t>ontology</a:t>
            </a:r>
            <a:r>
              <a:rPr lang="nl-BE" sz="2000" dirty="0"/>
              <a:t>, eg </a:t>
            </a:r>
            <a:r>
              <a:rPr lang="nl-BE" sz="2000" dirty="0" err="1"/>
              <a:t>for</a:t>
            </a:r>
            <a:r>
              <a:rPr lang="nl-BE" sz="2000" dirty="0"/>
              <a:t> small molecule screening </a:t>
            </a:r>
          </a:p>
          <a:p>
            <a:pPr marL="849132" lvl="1" indent="-342900" fontAlgn="ctr"/>
            <a:r>
              <a:rPr lang="nl-BE" sz="2000" dirty="0">
                <a:hlinkClick r:id="rId5"/>
              </a:rPr>
              <a:t>https://bioportal.bioontology.org/ontologies/BAO</a:t>
            </a:r>
            <a:r>
              <a:rPr lang="nl-BE" sz="2000" dirty="0"/>
              <a:t> </a:t>
            </a:r>
          </a:p>
          <a:p>
            <a:pPr marL="403648" indent="-342900" fontAlgn="ctr"/>
            <a:r>
              <a:rPr lang="nl-BE" sz="2000" dirty="0"/>
              <a:t>The EGA </a:t>
            </a:r>
            <a:r>
              <a:rPr lang="nl-BE" sz="2000" dirty="0" err="1"/>
              <a:t>recommends</a:t>
            </a:r>
            <a:r>
              <a:rPr lang="nl-BE" sz="2000" dirty="0"/>
              <a:t> </a:t>
            </a:r>
            <a:r>
              <a:rPr lang="nl-BE" sz="2000" dirty="0" err="1"/>
              <a:t>using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 </a:t>
            </a:r>
            <a:r>
              <a:rPr lang="nl-BE" sz="2000" dirty="0" err="1">
                <a:hlinkClick r:id="rId6"/>
              </a:rPr>
              <a:t>Experimental</a:t>
            </a:r>
            <a:r>
              <a:rPr lang="nl-BE" sz="2000" dirty="0">
                <a:hlinkClick r:id="rId6"/>
              </a:rPr>
              <a:t> Factor </a:t>
            </a:r>
            <a:r>
              <a:rPr lang="nl-BE" sz="2000" dirty="0" err="1">
                <a:hlinkClick r:id="rId6"/>
              </a:rPr>
              <a:t>Ontology</a:t>
            </a:r>
            <a:r>
              <a:rPr lang="nl-BE" sz="2000" dirty="0">
                <a:hlinkClick r:id="rId6"/>
              </a:rPr>
              <a:t> Database</a:t>
            </a:r>
            <a:r>
              <a:rPr lang="nl-BE" sz="2000" dirty="0"/>
              <a:t> 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describing</a:t>
            </a:r>
            <a:r>
              <a:rPr lang="nl-BE" sz="2000" dirty="0"/>
              <a:t> </a:t>
            </a:r>
            <a:r>
              <a:rPr lang="nl-BE" sz="2000" dirty="0" err="1"/>
              <a:t>your</a:t>
            </a:r>
            <a:r>
              <a:rPr lang="nl-BE" sz="2000" dirty="0"/>
              <a:t> sample </a:t>
            </a:r>
            <a:r>
              <a:rPr lang="nl-BE" sz="2000" dirty="0" err="1"/>
              <a:t>phenotypes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>
                <a:hlinkClick r:id="rId7"/>
              </a:rPr>
              <a:t>MONDO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disease</a:t>
            </a:r>
            <a:r>
              <a:rPr lang="nl-BE" sz="2000" dirty="0"/>
              <a:t> </a:t>
            </a:r>
            <a:r>
              <a:rPr lang="nl-BE" sz="2000" dirty="0" err="1"/>
              <a:t>classification</a:t>
            </a:r>
            <a:endParaRPr lang="nl-BE" sz="2000" dirty="0"/>
          </a:p>
          <a:p>
            <a:pPr marL="849132" lvl="1" indent="-342900" fontAlgn="ctr"/>
            <a:r>
              <a:rPr lang="nl-BE" sz="2000" dirty="0" err="1"/>
              <a:t>Example</a:t>
            </a:r>
            <a:r>
              <a:rPr lang="nl-BE" sz="2000" dirty="0"/>
              <a:t> dataset on EGA: </a:t>
            </a:r>
            <a:r>
              <a:rPr lang="nl-BE" sz="2000" dirty="0">
                <a:hlinkClick r:id="rId8"/>
              </a:rPr>
              <a:t>https://ega-archive.org/datasets/EGAD00001000002</a:t>
            </a:r>
            <a:r>
              <a:rPr lang="nl-BE" sz="2000" dirty="0"/>
              <a:t> </a:t>
            </a:r>
          </a:p>
          <a:p>
            <a:pPr marL="60748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13955-2A0C-4144-B1E0-A3A2BDBB3C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50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942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3FF6-9C41-4E02-8A04-2F08649F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Standardized metadata</a:t>
            </a:r>
            <a:endParaRPr lang="nl-BE" dirty="0">
              <a:latin typeface="UGent Panno Text" panose="02000506040000040003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478E5A-23C2-49E5-AAC8-C87107DFC51E}"/>
              </a:ext>
            </a:extLst>
          </p:cNvPr>
          <p:cNvGrpSpPr/>
          <p:nvPr/>
        </p:nvGrpSpPr>
        <p:grpSpPr>
          <a:xfrm>
            <a:off x="2721803" y="1467455"/>
            <a:ext cx="6488143" cy="5294903"/>
            <a:chOff x="427404" y="1730829"/>
            <a:chExt cx="6016939" cy="468767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58454B6-E079-4F9E-BF1C-BE3DF30089A9}"/>
                </a:ext>
              </a:extLst>
            </p:cNvPr>
            <p:cNvSpPr>
              <a:spLocks/>
            </p:cNvSpPr>
            <p:nvPr/>
          </p:nvSpPr>
          <p:spPr>
            <a:xfrm>
              <a:off x="537873" y="1817375"/>
              <a:ext cx="5796000" cy="3852000"/>
            </a:xfrm>
            <a:prstGeom prst="roundRect">
              <a:avLst>
                <a:gd name="adj" fmla="val 3485"/>
              </a:avLst>
            </a:prstGeom>
            <a:solidFill>
              <a:sysClr val="window" lastClr="FFFFFF"/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42915">
                <a:defRPr/>
              </a:pPr>
              <a:endParaRPr lang="en-US" sz="126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CD966866-474F-4F76-AB86-A5D149CB7365}"/>
                </a:ext>
              </a:extLst>
            </p:cNvPr>
            <p:cNvSpPr/>
            <p:nvPr/>
          </p:nvSpPr>
          <p:spPr>
            <a:xfrm>
              <a:off x="427404" y="1730829"/>
              <a:ext cx="6016939" cy="4065546"/>
            </a:xfrm>
            <a:prstGeom prst="roundRect">
              <a:avLst>
                <a:gd name="adj" fmla="val 6311"/>
              </a:avLst>
            </a:prstGeom>
            <a:solidFill>
              <a:schemeClr val="bg1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42915">
                <a:defRPr/>
              </a:pPr>
              <a:endParaRPr lang="en-US" sz="126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8120114-4E55-4F07-BCE4-7122A2CA211B}"/>
                </a:ext>
              </a:extLst>
            </p:cNvPr>
            <p:cNvSpPr/>
            <p:nvPr/>
          </p:nvSpPr>
          <p:spPr>
            <a:xfrm>
              <a:off x="3036305" y="5796375"/>
              <a:ext cx="941519" cy="622132"/>
            </a:xfrm>
            <a:prstGeom prst="rect">
              <a:avLst/>
            </a:prstGeom>
            <a:solidFill>
              <a:srgbClr val="FFD200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42915">
                <a:defRPr/>
              </a:pPr>
              <a:endParaRPr lang="en-US" sz="126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02642F-C0F4-4777-858A-6D1FE2351FF9}"/>
                </a:ext>
              </a:extLst>
            </p:cNvPr>
            <p:cNvCxnSpPr/>
            <p:nvPr/>
          </p:nvCxnSpPr>
          <p:spPr>
            <a:xfrm>
              <a:off x="1670437" y="6418507"/>
              <a:ext cx="3699777" cy="0"/>
            </a:xfrm>
            <a:prstGeom prst="line">
              <a:avLst/>
            </a:prstGeom>
            <a:solidFill>
              <a:srgbClr val="1E64C8"/>
            </a:solidFill>
            <a:ln w="76200" cap="flat" cmpd="sng" algn="ctr">
              <a:solidFill>
                <a:srgbClr val="FFD200"/>
              </a:solidFill>
              <a:prstDash val="solid"/>
              <a:miter lim="800000"/>
            </a:ln>
            <a:effectLst/>
          </p:spPr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2C136D4-F3A0-4F12-B81C-A36C08448AB1}"/>
              </a:ext>
            </a:extLst>
          </p:cNvPr>
          <p:cNvSpPr txBox="1"/>
          <p:nvPr/>
        </p:nvSpPr>
        <p:spPr>
          <a:xfrm>
            <a:off x="7016779" y="5302795"/>
            <a:ext cx="1580221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CB1156-7424-48B5-8B8E-AF4BCF41354F}"/>
              </a:ext>
            </a:extLst>
          </p:cNvPr>
          <p:cNvSpPr txBox="1"/>
          <p:nvPr/>
        </p:nvSpPr>
        <p:spPr>
          <a:xfrm>
            <a:off x="7082606" y="3352531"/>
            <a:ext cx="161354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</a:t>
            </a:r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86778D-4EE6-4514-B812-63BA47E8E57C}"/>
              </a:ext>
            </a:extLst>
          </p:cNvPr>
          <p:cNvSpPr txBox="1"/>
          <p:nvPr/>
        </p:nvSpPr>
        <p:spPr>
          <a:xfrm>
            <a:off x="5403237" y="3352532"/>
            <a:ext cx="184633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17D4D0-00F0-4948-9A64-BF684E1B8D51}"/>
              </a:ext>
            </a:extLst>
          </p:cNvPr>
          <p:cNvSpPr txBox="1"/>
          <p:nvPr/>
        </p:nvSpPr>
        <p:spPr>
          <a:xfrm>
            <a:off x="5403237" y="2547916"/>
            <a:ext cx="161354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</a:t>
            </a:r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BD2337-5E50-4977-A154-AC7440A5C92D}"/>
              </a:ext>
            </a:extLst>
          </p:cNvPr>
          <p:cNvSpPr txBox="1"/>
          <p:nvPr/>
        </p:nvSpPr>
        <p:spPr>
          <a:xfrm>
            <a:off x="5412559" y="3729007"/>
            <a:ext cx="1930397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</a:t>
            </a:r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8A439C5-10F4-4FBC-9EA7-F77E67FD12A4}"/>
              </a:ext>
            </a:extLst>
          </p:cNvPr>
          <p:cNvSpPr txBox="1"/>
          <p:nvPr/>
        </p:nvSpPr>
        <p:spPr>
          <a:xfrm>
            <a:off x="5402554" y="5302795"/>
            <a:ext cx="1717328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llllllllllllllllllllllllllllllllll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84F97EC-0458-4608-9646-17702ADFBC68}"/>
              </a:ext>
            </a:extLst>
          </p:cNvPr>
          <p:cNvSpPr txBox="1"/>
          <p:nvPr/>
        </p:nvSpPr>
        <p:spPr>
          <a:xfrm>
            <a:off x="3568882" y="2573123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DFE7C0C-7A03-433D-A4BC-9B3859BF3CE0}"/>
              </a:ext>
            </a:extLst>
          </p:cNvPr>
          <p:cNvSpPr txBox="1"/>
          <p:nvPr/>
        </p:nvSpPr>
        <p:spPr>
          <a:xfrm>
            <a:off x="3568884" y="2966820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Creator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7CCFC8-EC8B-4587-B84E-7743C09F8007}"/>
              </a:ext>
            </a:extLst>
          </p:cNvPr>
          <p:cNvSpPr txBox="1"/>
          <p:nvPr/>
        </p:nvSpPr>
        <p:spPr>
          <a:xfrm>
            <a:off x="3568881" y="3754214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Subject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C007DC-6E8E-4F97-BF7A-2C368584D974}"/>
              </a:ext>
            </a:extLst>
          </p:cNvPr>
          <p:cNvSpPr txBox="1"/>
          <p:nvPr/>
        </p:nvSpPr>
        <p:spPr>
          <a:xfrm>
            <a:off x="3568880" y="4147910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Date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478671-AE5D-4827-83CE-10EDD08DCDB5}"/>
              </a:ext>
            </a:extLst>
          </p:cNvPr>
          <p:cNvSpPr txBox="1"/>
          <p:nvPr/>
        </p:nvSpPr>
        <p:spPr>
          <a:xfrm>
            <a:off x="3568883" y="3360516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Description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8D373B2-DA2A-45FD-90D1-152D8CF499D0}"/>
              </a:ext>
            </a:extLst>
          </p:cNvPr>
          <p:cNvSpPr txBox="1"/>
          <p:nvPr/>
        </p:nvSpPr>
        <p:spPr>
          <a:xfrm>
            <a:off x="3568880" y="4541608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Format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FEBA5A-CCD6-4C48-B276-4DFC64E8691B}"/>
              </a:ext>
            </a:extLst>
          </p:cNvPr>
          <p:cNvSpPr txBox="1"/>
          <p:nvPr/>
        </p:nvSpPr>
        <p:spPr>
          <a:xfrm>
            <a:off x="3568884" y="4935304"/>
            <a:ext cx="1715236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Rights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346E01-A0E0-45E7-84EB-C4C5D68A5334}"/>
              </a:ext>
            </a:extLst>
          </p:cNvPr>
          <p:cNvSpPr txBox="1"/>
          <p:nvPr/>
        </p:nvSpPr>
        <p:spPr>
          <a:xfrm>
            <a:off x="3568880" y="5324096"/>
            <a:ext cx="1715245" cy="318920"/>
          </a:xfrm>
          <a:prstGeom prst="rect">
            <a:avLst/>
          </a:prstGeom>
          <a:solidFill>
            <a:srgbClr val="D4E3F8"/>
          </a:solidFill>
        </p:spPr>
        <p:txBody>
          <a:bodyPr wrap="square" tIns="35998" bIns="35998" rtlCol="0" anchor="ctr" anchorCtr="0">
            <a:spAutoFit/>
          </a:bodyPr>
          <a:lstStyle/>
          <a:p>
            <a:pPr defTabSz="642915">
              <a:defRPr/>
            </a:pPr>
            <a:r>
              <a:rPr lang="en-US" sz="1600" kern="0">
                <a:solidFill>
                  <a:prstClr val="black"/>
                </a:solidFill>
                <a:latin typeface="UGent Panno Text" panose="02000506040000040003" pitchFamily="50" charset="0"/>
              </a:rPr>
              <a:t>Related identifier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5ACE6D-E0A1-42CF-B70B-C91B07643338}"/>
              </a:ext>
            </a:extLst>
          </p:cNvPr>
          <p:cNvSpPr txBox="1"/>
          <p:nvPr/>
        </p:nvSpPr>
        <p:spPr>
          <a:xfrm>
            <a:off x="5402554" y="4909597"/>
            <a:ext cx="73760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15E991-4F05-4CD2-8EC3-248D1A9AECE3}"/>
              </a:ext>
            </a:extLst>
          </p:cNvPr>
          <p:cNvSpPr txBox="1"/>
          <p:nvPr/>
        </p:nvSpPr>
        <p:spPr>
          <a:xfrm>
            <a:off x="5403235" y="4516401"/>
            <a:ext cx="49836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sz="2400" spc="-260" err="1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llllllll</a:t>
            </a:r>
            <a:endParaRPr lang="en-US" sz="2400" spc="-260">
              <a:solidFill>
                <a:prstClr val="black">
                  <a:lumMod val="50000"/>
                  <a:lumOff val="50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5956F5-E449-4D50-A5A4-3C305EBDF48C}"/>
              </a:ext>
            </a:extLst>
          </p:cNvPr>
          <p:cNvGrpSpPr/>
          <p:nvPr/>
        </p:nvGrpSpPr>
        <p:grpSpPr>
          <a:xfrm>
            <a:off x="3591334" y="1595148"/>
            <a:ext cx="1709911" cy="841059"/>
            <a:chOff x="1627612" y="2348042"/>
            <a:chExt cx="2638313" cy="1314155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8AE23D3-0B5E-463E-90A5-A80401548BC6}"/>
                </a:ext>
              </a:extLst>
            </p:cNvPr>
            <p:cNvSpPr/>
            <p:nvPr/>
          </p:nvSpPr>
          <p:spPr>
            <a:xfrm>
              <a:off x="1627612" y="2348042"/>
              <a:ext cx="2638313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42915">
                <a:defRPr/>
              </a:pPr>
              <a:endParaRPr lang="nl-BE" sz="126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4B833C3-BBCD-4FDE-B500-D546DD7F1B28}"/>
                </a:ext>
              </a:extLst>
            </p:cNvPr>
            <p:cNvSpPr txBox="1"/>
            <p:nvPr/>
          </p:nvSpPr>
          <p:spPr>
            <a:xfrm>
              <a:off x="2001490" y="2468506"/>
              <a:ext cx="2125205" cy="115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42915">
                <a:lnSpc>
                  <a:spcPct val="12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fields or </a:t>
              </a:r>
            </a:p>
            <a:p>
              <a:pPr algn="ctr" defTabSz="642915">
                <a:lnSpc>
                  <a:spcPct val="12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elements</a:t>
              </a:r>
              <a:endParaRPr lang="nl-BE" sz="1200" b="1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AD90A2-F8C0-4FB3-9526-22C42FA8D89B}"/>
              </a:ext>
            </a:extLst>
          </p:cNvPr>
          <p:cNvGrpSpPr/>
          <p:nvPr/>
        </p:nvGrpSpPr>
        <p:grpSpPr>
          <a:xfrm>
            <a:off x="5402555" y="1604402"/>
            <a:ext cx="3496723" cy="858532"/>
            <a:chOff x="4027360" y="1797075"/>
            <a:chExt cx="5689807" cy="1314155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3A998E14-46CB-4C0D-AE47-7B6607C3356C}"/>
                </a:ext>
              </a:extLst>
            </p:cNvPr>
            <p:cNvSpPr/>
            <p:nvPr/>
          </p:nvSpPr>
          <p:spPr>
            <a:xfrm>
              <a:off x="4027360" y="1797075"/>
              <a:ext cx="5689807" cy="1314155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42915">
                <a:defRPr/>
              </a:pPr>
              <a:endParaRPr lang="nl-BE" sz="126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FA8B72A-0A61-49A8-8713-642915B95B68}"/>
                </a:ext>
              </a:extLst>
            </p:cNvPr>
            <p:cNvSpPr txBox="1"/>
            <p:nvPr/>
          </p:nvSpPr>
          <p:spPr>
            <a:xfrm>
              <a:off x="4654348" y="1921294"/>
              <a:ext cx="4755596" cy="788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2915">
                <a:lnSpc>
                  <a:spcPct val="120000"/>
                </a:lnSpc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Metadata values</a:t>
              </a:r>
            </a:p>
            <a:p>
              <a:pPr defTabSz="642915">
                <a:lnSpc>
                  <a:spcPct val="120000"/>
                </a:lnSpc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UGent Panno Text" panose="02000506040000040003" pitchFamily="2" charset="0"/>
                </a:rPr>
                <a:t>Vocabularies, ontologies, ISO standards</a:t>
              </a:r>
              <a:endParaRPr lang="nl-BE" sz="1200" kern="0" dirty="0">
                <a:solidFill>
                  <a:prstClr val="black"/>
                </a:solidFill>
                <a:latin typeface="UGent Panno Text" panose="02000506040000040003" pitchFamily="2" charset="0"/>
              </a:endParaRPr>
            </a:p>
          </p:txBody>
        </p:sp>
      </p:grpSp>
      <p:pic>
        <p:nvPicPr>
          <p:cNvPr id="128" name="Picture 2" descr="DataCite - Outreach material">
            <a:extLst>
              <a:ext uri="{FF2B5EF4-FFF2-40B4-BE49-F238E27FC236}">
                <a16:creationId xmlns:a16="http://schemas.microsoft.com/office/drawing/2014/main" id="{B068E04F-679A-43C6-B5E5-57148B2D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51" y="2588598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DataCite - Outreach material">
            <a:extLst>
              <a:ext uri="{FF2B5EF4-FFF2-40B4-BE49-F238E27FC236}">
                <a16:creationId xmlns:a16="http://schemas.microsoft.com/office/drawing/2014/main" id="{73BCB588-35FF-4BEF-8C3A-202FFFA2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3019713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ataCite - Outreach material">
            <a:extLst>
              <a:ext uri="{FF2B5EF4-FFF2-40B4-BE49-F238E27FC236}">
                <a16:creationId xmlns:a16="http://schemas.microsoft.com/office/drawing/2014/main" id="{B433894B-B867-4296-B081-2A58BCEE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03" y="4200127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4EDA56D-C223-4A96-BD46-004C0BECC277}"/>
              </a:ext>
            </a:extLst>
          </p:cNvPr>
          <p:cNvSpPr txBox="1"/>
          <p:nvPr/>
        </p:nvSpPr>
        <p:spPr>
          <a:xfrm>
            <a:off x="5412238" y="2944721"/>
            <a:ext cx="130728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ORCID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3E80033-3956-495E-A561-7E9A55E38117}"/>
              </a:ext>
            </a:extLst>
          </p:cNvPr>
          <p:cNvSpPr txBox="1"/>
          <p:nvPr/>
        </p:nvSpPr>
        <p:spPr>
          <a:xfrm>
            <a:off x="5411522" y="4121704"/>
            <a:ext cx="1409538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400" spc="-260">
                <a:solidFill>
                  <a:prstClr val="black">
                    <a:lumMod val="50000"/>
                    <a:lumOff val="50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ISO-…</a:t>
            </a:r>
          </a:p>
        </p:txBody>
      </p:sp>
      <p:pic>
        <p:nvPicPr>
          <p:cNvPr id="138" name="Picture 2" descr="DataCite - Outreach material">
            <a:extLst>
              <a:ext uri="{FF2B5EF4-FFF2-40B4-BE49-F238E27FC236}">
                <a16:creationId xmlns:a16="http://schemas.microsoft.com/office/drawing/2014/main" id="{4E979E3E-1AFE-45C9-9376-D752B887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3397769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DataCite - Outreach material">
            <a:extLst>
              <a:ext uri="{FF2B5EF4-FFF2-40B4-BE49-F238E27FC236}">
                <a16:creationId xmlns:a16="http://schemas.microsoft.com/office/drawing/2014/main" id="{3430A24D-0CBE-4624-A06F-4FAC3D5A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3775826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DataCite - Outreach material">
            <a:extLst>
              <a:ext uri="{FF2B5EF4-FFF2-40B4-BE49-F238E27FC236}">
                <a16:creationId xmlns:a16="http://schemas.microsoft.com/office/drawing/2014/main" id="{994449C4-2E97-4E2E-9F8F-016A54E5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4588336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DataCite - Outreach material">
            <a:extLst>
              <a:ext uri="{FF2B5EF4-FFF2-40B4-BE49-F238E27FC236}">
                <a16:creationId xmlns:a16="http://schemas.microsoft.com/office/drawing/2014/main" id="{88740EE5-2369-4DD8-B5C3-2ADB76CA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4988951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DataCite - Outreach material">
            <a:extLst>
              <a:ext uri="{FF2B5EF4-FFF2-40B4-BE49-F238E27FC236}">
                <a16:creationId xmlns:a16="http://schemas.microsoft.com/office/drawing/2014/main" id="{6DC2BC69-7104-448D-AD41-6A7AE8DE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35" y="5367007"/>
            <a:ext cx="809243" cy="2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A611-A201-4A28-3A8E-8C4484B6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7189C-8596-3FD6-6D7E-A78968845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Folder structure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9A8FF-AA86-736C-C2A7-3F9874BAC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317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65E1-7583-42A3-C1B4-BCD020C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Sub-chapters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A5FA-DF80-BBCA-39F0-8CDCDC3EA0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Format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Naming</a:t>
            </a:r>
          </a:p>
          <a:p>
            <a:pPr lvl="1"/>
            <a:r>
              <a:rPr lang="en-US" dirty="0"/>
              <a:t>Versioning</a:t>
            </a:r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75999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518A-2613-DF44-32E5-2CE9EC4F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817F-E314-3C0B-29F4-47162F71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334F2A-41B6-9CD3-67BA-061357701D1F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89955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1E34-CF64-9A1C-81F6-35B4FA23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AC6E59-3D7B-2D28-BEC6-D2A4499289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CF8-BB3B-C5B8-816F-A738BEC1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8613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S*** happens</a:t>
            </a:r>
            <a:endParaRPr lang="en-BE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554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4A5C-4B2C-2EA3-AFF3-EA0B2BFA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Like: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07DC-395E-CE74-E964-3EA3C6936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Fire</a:t>
            </a:r>
          </a:p>
          <a:p>
            <a:r>
              <a:rPr lang="en-US" dirty="0"/>
              <a:t>Theft</a:t>
            </a:r>
          </a:p>
          <a:p>
            <a:r>
              <a:rPr lang="en-US" dirty="0"/>
              <a:t>Hacking</a:t>
            </a:r>
          </a:p>
          <a:p>
            <a:r>
              <a:rPr lang="en-US" dirty="0"/>
              <a:t>Failure</a:t>
            </a:r>
          </a:p>
          <a:p>
            <a:endParaRPr lang="en-US" dirty="0"/>
          </a:p>
          <a:p>
            <a:r>
              <a:rPr lang="en-US" dirty="0"/>
              <a:t>So keep it in a cloud!</a:t>
            </a:r>
            <a:endParaRPr lang="en-BE" dirty="0"/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5BEA117-B3B6-E2FE-8B1B-5E63ACE9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987"/>
            <a:ext cx="5225002" cy="589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14409E8-05A8-51D6-D594-4318296F08F1}"/>
              </a:ext>
            </a:extLst>
          </p:cNvPr>
          <p:cNvCxnSpPr>
            <a:endCxn id="4" idx="1"/>
          </p:cNvCxnSpPr>
          <p:nvPr/>
        </p:nvCxnSpPr>
        <p:spPr>
          <a:xfrm flipV="1">
            <a:off x="2372139" y="3429000"/>
            <a:ext cx="3723861" cy="520148"/>
          </a:xfrm>
          <a:prstGeom prst="bentConnector3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4614-F32E-5918-59AF-676CD818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format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8F50-5F01-A5A6-CA5B-104D9FFF8C3C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7577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BA9-9912-4B02-9F32-35A3DFCF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Choosing a file format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101D-0227-4D3C-82E9-C3E56E3B7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12" dirty="0">
                <a:latin typeface="UGent Panno Text" panose="02000506040000040003" pitchFamily="2" charset="0"/>
              </a:rPr>
              <a:t>A file format describes how information is stored (“encoded”) within a digital file</a:t>
            </a:r>
          </a:p>
          <a:p>
            <a:r>
              <a:rPr lang="en-US" sz="2812" dirty="0">
                <a:latin typeface="UGent Panno Text" panose="02000506040000040003" pitchFamily="2" charset="0"/>
              </a:rPr>
              <a:t>Can be recognized by file extension (e.g. *.docx, *.jpg, *.pdf)</a:t>
            </a:r>
          </a:p>
          <a:p>
            <a:r>
              <a:rPr lang="en-US" sz="2812" dirty="0">
                <a:latin typeface="UGent Panno Text" panose="02000506040000040003" pitchFamily="2" charset="0"/>
              </a:rPr>
              <a:t>Choosing a file format might be influenced by different factors: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751C-EEED-421B-9D00-FA795A30E3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128</a:t>
            </a:fld>
            <a:endParaRPr lang="en-GB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76E5F8-49A6-4A1E-B2BF-2835783AD20D}"/>
              </a:ext>
            </a:extLst>
          </p:cNvPr>
          <p:cNvGrpSpPr/>
          <p:nvPr/>
        </p:nvGrpSpPr>
        <p:grpSpPr>
          <a:xfrm>
            <a:off x="1082123" y="4307942"/>
            <a:ext cx="10027754" cy="2184933"/>
            <a:chOff x="3468564" y="4383057"/>
            <a:chExt cx="11072381" cy="2412545"/>
          </a:xfrm>
          <a:solidFill>
            <a:schemeClr val="accent4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7CBD48-B441-4093-AE87-82C912871012}"/>
                </a:ext>
              </a:extLst>
            </p:cNvPr>
            <p:cNvGrpSpPr/>
            <p:nvPr/>
          </p:nvGrpSpPr>
          <p:grpSpPr>
            <a:xfrm>
              <a:off x="3468564" y="4383057"/>
              <a:ext cx="1735991" cy="2412545"/>
              <a:chOff x="744429" y="2681257"/>
              <a:chExt cx="1735991" cy="2412545"/>
            </a:xfrm>
            <a:grpFill/>
          </p:grpSpPr>
          <p:pic>
            <p:nvPicPr>
              <p:cNvPr id="6" name="Graphic 5" descr="DNA">
                <a:extLst>
                  <a:ext uri="{FF2B5EF4-FFF2-40B4-BE49-F238E27FC236}">
                    <a16:creationId xmlns:a16="http://schemas.microsoft.com/office/drawing/2014/main" id="{B963317E-9CD6-40C2-B79A-9033FC492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35919" y="2681257"/>
                <a:ext cx="1153011" cy="115301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FB3E2-DA18-47BD-9273-EA066BCF87F1}"/>
                  </a:ext>
                </a:extLst>
              </p:cNvPr>
              <p:cNvSpPr txBox="1"/>
              <p:nvPr/>
            </p:nvSpPr>
            <p:spPr>
              <a:xfrm>
                <a:off x="744429" y="4074285"/>
                <a:ext cx="1735991" cy="101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UGent Panno Text" panose="02000506040000040003" pitchFamily="50" charset="0"/>
                  </a:rPr>
                  <a:t>Domain norms &amp; software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B3E549-E466-4026-9D3F-2A7B7FDB7B5D}"/>
                </a:ext>
              </a:extLst>
            </p:cNvPr>
            <p:cNvGrpSpPr/>
            <p:nvPr/>
          </p:nvGrpSpPr>
          <p:grpSpPr>
            <a:xfrm>
              <a:off x="5483404" y="4383057"/>
              <a:ext cx="1735991" cy="2412545"/>
              <a:chOff x="2972553" y="2681257"/>
              <a:chExt cx="1735991" cy="2412545"/>
            </a:xfrm>
            <a:grpFill/>
          </p:grpSpPr>
          <p:pic>
            <p:nvPicPr>
              <p:cNvPr id="9" name="Graphic 8" descr="Users">
                <a:extLst>
                  <a:ext uri="{FF2B5EF4-FFF2-40B4-BE49-F238E27FC236}">
                    <a16:creationId xmlns:a16="http://schemas.microsoft.com/office/drawing/2014/main" id="{97A754AE-E462-436E-A66F-38510F08F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64044" y="2681257"/>
                <a:ext cx="1153011" cy="115301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4FCC9-CA8C-4011-BC18-17B9784DFDE5}"/>
                  </a:ext>
                </a:extLst>
              </p:cNvPr>
              <p:cNvSpPr txBox="1"/>
              <p:nvPr/>
            </p:nvSpPr>
            <p:spPr>
              <a:xfrm>
                <a:off x="2972553" y="4074285"/>
                <a:ext cx="1735991" cy="101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UGent Panno Text" panose="02000506040000040003" pitchFamily="50" charset="0"/>
                  </a:rPr>
                  <a:t>Previous work &amp; colleagues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01F83-DF21-473A-B3F1-F0FDB7FA084B}"/>
                </a:ext>
              </a:extLst>
            </p:cNvPr>
            <p:cNvGrpSpPr/>
            <p:nvPr/>
          </p:nvGrpSpPr>
          <p:grpSpPr>
            <a:xfrm>
              <a:off x="7678763" y="4383057"/>
              <a:ext cx="1981148" cy="2106690"/>
              <a:chOff x="5168359" y="2681257"/>
              <a:chExt cx="1981148" cy="2106690"/>
            </a:xfrm>
            <a:grpFill/>
          </p:grpSpPr>
          <p:pic>
            <p:nvPicPr>
              <p:cNvPr id="12" name="Graphic 11" descr="Microscope">
                <a:extLst>
                  <a:ext uri="{FF2B5EF4-FFF2-40B4-BE49-F238E27FC236}">
                    <a16:creationId xmlns:a16="http://schemas.microsoft.com/office/drawing/2014/main" id="{ECD45C7D-778C-4837-99B0-445358AE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82428" y="2681257"/>
                <a:ext cx="1153011" cy="115301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40C81F-41B4-421E-AB0F-B043AA4CE6A7}"/>
                  </a:ext>
                </a:extLst>
              </p:cNvPr>
              <p:cNvSpPr txBox="1"/>
              <p:nvPr/>
            </p:nvSpPr>
            <p:spPr>
              <a:xfrm>
                <a:off x="5168359" y="4074285"/>
                <a:ext cx="1981148" cy="71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UGent Panno Text" panose="02000506040000040003" pitchFamily="50" charset="0"/>
                  </a:rPr>
                  <a:t>Hardware &amp; instrumentation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3FBD45-5361-4919-8F12-E1CA2182652A}"/>
                </a:ext>
              </a:extLst>
            </p:cNvPr>
            <p:cNvGrpSpPr/>
            <p:nvPr/>
          </p:nvGrpSpPr>
          <p:grpSpPr>
            <a:xfrm>
              <a:off x="10119279" y="4383057"/>
              <a:ext cx="1981148" cy="2106688"/>
              <a:chOff x="7556212" y="2681257"/>
              <a:chExt cx="1981148" cy="2106688"/>
            </a:xfrm>
            <a:grpFill/>
          </p:grpSpPr>
          <p:pic>
            <p:nvPicPr>
              <p:cNvPr id="15" name="Graphic 14" descr="Connections">
                <a:extLst>
                  <a:ext uri="{FF2B5EF4-FFF2-40B4-BE49-F238E27FC236}">
                    <a16:creationId xmlns:a16="http://schemas.microsoft.com/office/drawing/2014/main" id="{29A0046E-7FE3-4A92-8ABE-CC7E7F0D2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70281" y="2681257"/>
                <a:ext cx="1153011" cy="115301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9EB551-CD10-4505-B9B0-074EAF463FF1}"/>
                  </a:ext>
                </a:extLst>
              </p:cNvPr>
              <p:cNvSpPr txBox="1"/>
              <p:nvPr/>
            </p:nvSpPr>
            <p:spPr>
              <a:xfrm>
                <a:off x="7556212" y="4074283"/>
                <a:ext cx="1981148" cy="71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UGent Panno Text" panose="02000506040000040003" pitchFamily="50" charset="0"/>
                  </a:rPr>
                  <a:t>Facilitate collaboration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21EE17-F406-4FDD-9D96-433B1C3A51AC}"/>
                </a:ext>
              </a:extLst>
            </p:cNvPr>
            <p:cNvGrpSpPr/>
            <p:nvPr/>
          </p:nvGrpSpPr>
          <p:grpSpPr>
            <a:xfrm>
              <a:off x="12559797" y="4383057"/>
              <a:ext cx="1981148" cy="2106691"/>
              <a:chOff x="9835662" y="2681257"/>
              <a:chExt cx="1981148" cy="2106691"/>
            </a:xfrm>
            <a:grpFill/>
          </p:grpSpPr>
          <p:pic>
            <p:nvPicPr>
              <p:cNvPr id="18" name="Graphic 17" descr="Brontosaurus">
                <a:extLst>
                  <a:ext uri="{FF2B5EF4-FFF2-40B4-BE49-F238E27FC236}">
                    <a16:creationId xmlns:a16="http://schemas.microsoft.com/office/drawing/2014/main" id="{C232F66C-62BB-4721-8A9D-B15477403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249731" y="2681257"/>
                <a:ext cx="1153011" cy="115301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47B145-0F39-4ADF-A7E8-25E05BF0C7A1}"/>
                  </a:ext>
                </a:extLst>
              </p:cNvPr>
              <p:cNvSpPr txBox="1"/>
              <p:nvPr/>
            </p:nvSpPr>
            <p:spPr>
              <a:xfrm>
                <a:off x="9835662" y="4074286"/>
                <a:ext cx="1981148" cy="71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UGent Panno Text" panose="02000506040000040003" pitchFamily="50" charset="0"/>
                  </a:rPr>
                  <a:t>Vulnerability to obsolescence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935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BA9-9912-4B02-9F32-35A3DFCF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Open vs. closed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751C-EEED-421B-9D00-FA795A30E3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129</a:t>
            </a:fld>
            <a:endParaRPr lang="en-GB" noProof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F71744-122C-4FA3-9B1F-1C9FFE24587D}"/>
              </a:ext>
            </a:extLst>
          </p:cNvPr>
          <p:cNvGrpSpPr/>
          <p:nvPr/>
        </p:nvGrpSpPr>
        <p:grpSpPr>
          <a:xfrm>
            <a:off x="694793" y="1617159"/>
            <a:ext cx="10659007" cy="4646786"/>
            <a:chOff x="7783973" y="1288825"/>
            <a:chExt cx="10274377" cy="4479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1FA19B-FE1E-4A07-BFFD-617164C431DF}"/>
                </a:ext>
              </a:extLst>
            </p:cNvPr>
            <p:cNvSpPr txBox="1"/>
            <p:nvPr/>
          </p:nvSpPr>
          <p:spPr>
            <a:xfrm>
              <a:off x="8572150" y="1288825"/>
              <a:ext cx="3051692" cy="100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94" dirty="0">
                  <a:latin typeface="UGent Panno Text" panose="02000506040000040003" pitchFamily="50" charset="0"/>
                </a:rPr>
                <a:t>CLOSED FORMATS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0F6BFF-9415-448E-BF58-9EBD9BA2F693}"/>
                </a:ext>
              </a:extLst>
            </p:cNvPr>
            <p:cNvSpPr txBox="1"/>
            <p:nvPr/>
          </p:nvSpPr>
          <p:spPr>
            <a:xfrm>
              <a:off x="13357060" y="1288825"/>
              <a:ext cx="2923355" cy="100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94" dirty="0">
                  <a:latin typeface="UGent Panno Text" panose="02000506040000040003" pitchFamily="50" charset="0"/>
                </a:rPr>
                <a:t>OPEN FORMATS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D8924C-6505-4D17-BFDA-F48855C9FE01}"/>
                </a:ext>
              </a:extLst>
            </p:cNvPr>
            <p:cNvSpPr txBox="1"/>
            <p:nvPr/>
          </p:nvSpPr>
          <p:spPr>
            <a:xfrm>
              <a:off x="8817810" y="2151889"/>
              <a:ext cx="3308605" cy="301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57" indent="-321457">
                <a:spcAft>
                  <a:spcPts val="844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Proprietary</a:t>
              </a:r>
            </a:p>
            <a:p>
              <a:pPr marL="321457" indent="-321457">
                <a:spcAft>
                  <a:spcPts val="844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Dependence on third-party software</a:t>
              </a:r>
            </a:p>
            <a:p>
              <a:pPr marL="321457" indent="-321457">
                <a:spcAft>
                  <a:spcPts val="844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Limited compatibility between versions</a:t>
              </a:r>
            </a:p>
            <a:p>
              <a:pPr marL="321457" indent="-321457">
                <a:spcAft>
                  <a:spcPts val="844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solidFill>
                    <a:schemeClr val="accent1"/>
                  </a:solidFill>
                  <a:latin typeface="UGent Panno Text" panose="02000506040000040003" pitchFamily="50" charset="0"/>
                </a:rPr>
                <a:t>High vulnerability to obsolescence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959D42-E201-4F65-8BEA-C52C3FF7253A}"/>
                </a:ext>
              </a:extLst>
            </p:cNvPr>
            <p:cNvSpPr txBox="1"/>
            <p:nvPr/>
          </p:nvSpPr>
          <p:spPr>
            <a:xfrm>
              <a:off x="13456323" y="2151889"/>
              <a:ext cx="4602027" cy="3616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57" indent="-321457"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Proprietary &amp;</a:t>
              </a:r>
            </a:p>
            <a:p>
              <a:pPr indent="316993">
                <a:spcAft>
                  <a:spcPts val="422"/>
                </a:spcAft>
              </a:pPr>
              <a:r>
                <a:rPr lang="en-US" sz="2531" dirty="0">
                  <a:latin typeface="UGent Panno Text" panose="02000506040000040003" pitchFamily="50" charset="0"/>
                </a:rPr>
                <a:t>non-proprietary</a:t>
              </a:r>
            </a:p>
            <a:p>
              <a:pPr marL="321457" indent="-321457">
                <a:spcAft>
                  <a:spcPts val="422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Platform and software independent: maximize interoperability &amp; reuse</a:t>
              </a:r>
            </a:p>
            <a:p>
              <a:pPr marL="321457" indent="-321457">
                <a:spcAft>
                  <a:spcPts val="422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latin typeface="UGent Panno Text" panose="02000506040000040003" pitchFamily="50" charset="0"/>
                </a:rPr>
                <a:t>Compatibility between versions by design</a:t>
              </a:r>
            </a:p>
            <a:p>
              <a:pPr marL="321457" indent="-321457">
                <a:spcAft>
                  <a:spcPts val="422"/>
                </a:spcAft>
                <a:buFont typeface="Arial" panose="020B0604020202020204" pitchFamily="34" charset="0"/>
                <a:buChar char="•"/>
              </a:pPr>
              <a:r>
                <a:rPr lang="en-US" sz="2531" dirty="0">
                  <a:solidFill>
                    <a:schemeClr val="accent1"/>
                  </a:solidFill>
                  <a:latin typeface="UGent Panno Text" panose="02000506040000040003" pitchFamily="50" charset="0"/>
                </a:rPr>
                <a:t>Low vulnerability to obsolescence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C26448-BA17-4FBF-8EB7-6A14927E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83973" y="2124593"/>
              <a:ext cx="432000" cy="4320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41AEE73-3DFB-4118-A497-5C5979EFD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22487" y="2124593"/>
              <a:ext cx="432000" cy="432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C495E28-4C4E-4F7D-B42A-9991266FE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54487" y="2650814"/>
              <a:ext cx="432000" cy="4320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07DF857-BC66-46EB-A48B-ABC9495E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22487" y="2650814"/>
              <a:ext cx="432000" cy="432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91CED571-279B-41F4-8BA4-B05DFA80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854487" y="2124593"/>
              <a:ext cx="432000" cy="4320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70CBD31-45F0-413C-8875-975BA38F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15973" y="2124593"/>
              <a:ext cx="432000" cy="432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0B2557-E706-4CF4-8562-0A0E93EB0B03}"/>
              </a:ext>
            </a:extLst>
          </p:cNvPr>
          <p:cNvSpPr txBox="1"/>
          <p:nvPr/>
        </p:nvSpPr>
        <p:spPr>
          <a:xfrm>
            <a:off x="7652918" y="6492875"/>
            <a:ext cx="6154002" cy="37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87" dirty="0">
                <a:latin typeface="UGent Panno Text" panose="02000506040000040003" pitchFamily="50" charset="0"/>
              </a:rPr>
              <a:t>Icons made by </a:t>
            </a:r>
            <a:r>
              <a:rPr lang="en-US" sz="1687" dirty="0" err="1">
                <a:latin typeface="UGent Panno Text" panose="02000506040000040003" pitchFamily="50" charset="0"/>
              </a:rPr>
              <a:t>Freepik</a:t>
            </a:r>
            <a:r>
              <a:rPr lang="en-US" sz="1687" dirty="0">
                <a:latin typeface="UGent Panno Text" panose="02000506040000040003" pitchFamily="50" charset="0"/>
              </a:rPr>
              <a:t> from </a:t>
            </a:r>
            <a:r>
              <a:rPr lang="en-US" sz="1687" dirty="0">
                <a:latin typeface="UGent Panno Text" panose="02000506040000040003" pitchFamily="50" charset="0"/>
                <a:hlinkClick r:id="rId15"/>
              </a:rPr>
              <a:t>www.flaticon.com</a:t>
            </a:r>
            <a:r>
              <a:rPr lang="en-US" sz="1687" dirty="0">
                <a:latin typeface="UGent Panno Text" panose="02000506040000040003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357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540E-815E-E97A-873F-9F250273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RDM lifecycle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1273-5500-791B-6FF9-02CE5C8E4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5257800" cy="4700587"/>
          </a:xfrm>
        </p:spPr>
        <p:txBody>
          <a:bodyPr/>
          <a:lstStyle/>
          <a:p>
            <a:r>
              <a:rPr lang="en-US" dirty="0"/>
              <a:t>Where and which actions take place in each phase of the RDM cycle?</a:t>
            </a:r>
            <a:endParaRPr lang="en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9F89FD-4FD5-E3B1-03B7-07F0A3BB7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3443" y="732971"/>
            <a:ext cx="5392057" cy="53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13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BA9-9912-4B02-9F32-35A3DFCF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file migration &amp;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751C-EEED-421B-9D00-FA795A30E3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130</a:t>
            </a:fld>
            <a:endParaRPr lang="en-GB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70CAA3-69A6-425F-B603-B64354C34C04}"/>
              </a:ext>
            </a:extLst>
          </p:cNvPr>
          <p:cNvGrpSpPr/>
          <p:nvPr/>
        </p:nvGrpSpPr>
        <p:grpSpPr>
          <a:xfrm>
            <a:off x="448309" y="1713392"/>
            <a:ext cx="2005333" cy="1597941"/>
            <a:chOff x="512837" y="2529000"/>
            <a:chExt cx="2852029" cy="2272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ABB3C9-C038-46A0-9479-53FC51C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710" y="2529000"/>
              <a:ext cx="874284" cy="9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9F43C0-9FBD-422B-8C7D-8F99E16E8462}"/>
                </a:ext>
              </a:extLst>
            </p:cNvPr>
            <p:cNvSpPr txBox="1"/>
            <p:nvPr/>
          </p:nvSpPr>
          <p:spPr>
            <a:xfrm>
              <a:off x="512837" y="3562586"/>
              <a:ext cx="2852029" cy="123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UGent Panno Text" panose="02000506040000040003" pitchFamily="50" charset="0"/>
                </a:rPr>
                <a:t>Possible loss of content, metadata &amp; quality</a:t>
              </a:r>
              <a:endParaRPr lang="en-US" sz="844" dirty="0">
                <a:latin typeface="UGent Panno Text" panose="02000506040000040003" pitchFamily="50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2A2D66-D85E-481B-87B6-34BBEF4794AB}"/>
              </a:ext>
            </a:extLst>
          </p:cNvPr>
          <p:cNvGrpSpPr/>
          <p:nvPr/>
        </p:nvGrpSpPr>
        <p:grpSpPr>
          <a:xfrm>
            <a:off x="3348408" y="1713393"/>
            <a:ext cx="1711399" cy="1342974"/>
            <a:chOff x="3548115" y="2559700"/>
            <a:chExt cx="2433989" cy="19100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6B2AD-AFDD-4A5F-AC2B-76FA822BF1DC}"/>
                </a:ext>
              </a:extLst>
            </p:cNvPr>
            <p:cNvSpPr txBox="1"/>
            <p:nvPr/>
          </p:nvSpPr>
          <p:spPr>
            <a:xfrm>
              <a:off x="3548115" y="3599908"/>
              <a:ext cx="2433989" cy="869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UGent Panno Text" panose="02000506040000040003" pitchFamily="50" charset="0"/>
                </a:rPr>
                <a:t>Be aware of the risks</a:t>
              </a:r>
              <a:endParaRPr lang="en-US" sz="844" dirty="0">
                <a:latin typeface="UGent Panno Text" panose="02000506040000040003" pitchFamily="50" charset="0"/>
              </a:endParaRPr>
            </a:p>
          </p:txBody>
        </p:sp>
        <p:pic>
          <p:nvPicPr>
            <p:cNvPr id="32" name="Graphic 31" descr="Warning">
              <a:extLst>
                <a:ext uri="{FF2B5EF4-FFF2-40B4-BE49-F238E27FC236}">
                  <a16:creationId xmlns:a16="http://schemas.microsoft.com/office/drawing/2014/main" id="{552B60E2-5F15-49A1-BF24-043E853E7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5110" y="2559700"/>
              <a:ext cx="900000" cy="900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7D9592-F483-42A9-A6E1-23BDF0029A30}"/>
              </a:ext>
            </a:extLst>
          </p:cNvPr>
          <p:cNvGrpSpPr/>
          <p:nvPr/>
        </p:nvGrpSpPr>
        <p:grpSpPr>
          <a:xfrm>
            <a:off x="5954572" y="1690688"/>
            <a:ext cx="2134270" cy="1362295"/>
            <a:chOff x="6086523" y="2559700"/>
            <a:chExt cx="3035406" cy="1937487"/>
          </a:xfrm>
        </p:grpSpPr>
        <p:pic>
          <p:nvPicPr>
            <p:cNvPr id="34" name="Graphic 33" descr="Images">
              <a:extLst>
                <a:ext uri="{FF2B5EF4-FFF2-40B4-BE49-F238E27FC236}">
                  <a16:creationId xmlns:a16="http://schemas.microsoft.com/office/drawing/2014/main" id="{D8C9B8D1-1604-4572-B457-005DCFFE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4226" y="2559700"/>
              <a:ext cx="900000" cy="90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5344A4-2BF3-4E1B-8EDC-90FF5B9EE9F2}"/>
                </a:ext>
              </a:extLst>
            </p:cNvPr>
            <p:cNvSpPr txBox="1"/>
            <p:nvPr/>
          </p:nvSpPr>
          <p:spPr>
            <a:xfrm>
              <a:off x="6086523" y="3627387"/>
              <a:ext cx="3035406" cy="869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UGent Panno Text" panose="02000506040000040003" pitchFamily="50" charset="0"/>
                </a:rPr>
                <a:t>Keep a copy of the original</a:t>
              </a:r>
              <a:endParaRPr lang="en-US" sz="844" dirty="0">
                <a:latin typeface="UGent Panno Text" panose="02000506040000040003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65F226-0B7C-4711-9D44-FF3C19B4EDEA}"/>
              </a:ext>
            </a:extLst>
          </p:cNvPr>
          <p:cNvGrpSpPr/>
          <p:nvPr/>
        </p:nvGrpSpPr>
        <p:grpSpPr>
          <a:xfrm>
            <a:off x="8983608" y="1713393"/>
            <a:ext cx="1915950" cy="1338318"/>
            <a:chOff x="8777138" y="2559700"/>
            <a:chExt cx="2724907" cy="1903386"/>
          </a:xfrm>
        </p:grpSpPr>
        <p:pic>
          <p:nvPicPr>
            <p:cNvPr id="37" name="Graphic 36" descr="Tools">
              <a:extLst>
                <a:ext uri="{FF2B5EF4-FFF2-40B4-BE49-F238E27FC236}">
                  <a16:creationId xmlns:a16="http://schemas.microsoft.com/office/drawing/2014/main" id="{4BBA0718-8E07-4837-B3E9-0B47A354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89592" y="2559700"/>
              <a:ext cx="900000" cy="900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09AB1E-6C3A-4130-B565-3C80B60672D4}"/>
                </a:ext>
              </a:extLst>
            </p:cNvPr>
            <p:cNvSpPr txBox="1"/>
            <p:nvPr/>
          </p:nvSpPr>
          <p:spPr>
            <a:xfrm>
              <a:off x="8777138" y="3593286"/>
              <a:ext cx="2724907" cy="869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UGent Panno Text" panose="02000506040000040003" pitchFamily="50" charset="0"/>
                </a:rPr>
                <a:t>Check &amp; repair damage</a:t>
              </a:r>
              <a:endParaRPr lang="en-US" sz="844" dirty="0">
                <a:latin typeface="UGent Panno Text" panose="02000506040000040003" pitchFamily="50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257EE166-EFC2-4426-9C4B-C09F89FB37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926" y="3467713"/>
            <a:ext cx="499611" cy="49961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AA176B-E96C-4809-BFC2-AA3F1F9B0E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4483" y="3467713"/>
            <a:ext cx="499611" cy="49961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2272F4-ECF8-4B5C-A356-54E54FC82871}"/>
              </a:ext>
            </a:extLst>
          </p:cNvPr>
          <p:cNvSpPr/>
          <p:nvPr/>
        </p:nvSpPr>
        <p:spPr>
          <a:xfrm>
            <a:off x="1328575" y="3636310"/>
            <a:ext cx="203631" cy="169278"/>
          </a:xfrm>
          <a:prstGeom prst="rightArrow">
            <a:avLst/>
          </a:prstGeom>
          <a:solidFill>
            <a:schemeClr val="tx2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A46AA-3E3E-4577-A4BA-7753062A63BF}"/>
              </a:ext>
            </a:extLst>
          </p:cNvPr>
          <p:cNvSpPr txBox="1"/>
          <p:nvPr/>
        </p:nvSpPr>
        <p:spPr>
          <a:xfrm>
            <a:off x="2446986" y="3253265"/>
            <a:ext cx="9497279" cy="130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2250" dirty="0">
                <a:latin typeface="UGent Panno Text" panose="02000506040000040003" pitchFamily="50" charset="0"/>
              </a:rPr>
              <a:t>Loss of formulas, embedded charts &amp; comments, visual formatting…</a:t>
            </a:r>
          </a:p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2250" dirty="0">
                <a:latin typeface="UGent Panno Text" panose="02000506040000040003" pitchFamily="50" charset="0"/>
              </a:rPr>
              <a:t>Other problems: multiple tables in worksheet, not rectangular tables, merged cells, dates…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BF857B-B642-4E8F-B787-6BACBF672659}"/>
              </a:ext>
            </a:extLst>
          </p:cNvPr>
          <p:cNvGrpSpPr/>
          <p:nvPr/>
        </p:nvGrpSpPr>
        <p:grpSpPr>
          <a:xfrm>
            <a:off x="1566051" y="4504765"/>
            <a:ext cx="1247543" cy="632813"/>
            <a:chOff x="2324935" y="2404037"/>
            <a:chExt cx="1774284" cy="900000"/>
          </a:xfrm>
        </p:grpSpPr>
        <p:pic>
          <p:nvPicPr>
            <p:cNvPr id="26" name="Graphic 25" descr="Image">
              <a:extLst>
                <a:ext uri="{FF2B5EF4-FFF2-40B4-BE49-F238E27FC236}">
                  <a16:creationId xmlns:a16="http://schemas.microsoft.com/office/drawing/2014/main" id="{87E72569-B266-4D4D-8AD4-6B5C6FBE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24935" y="2404037"/>
              <a:ext cx="900000" cy="900000"/>
            </a:xfrm>
            <a:prstGeom prst="rect">
              <a:avLst/>
            </a:prstGeom>
          </p:spPr>
        </p:pic>
        <p:pic>
          <p:nvPicPr>
            <p:cNvPr id="27" name="Graphic 26" descr="Image">
              <a:extLst>
                <a:ext uri="{FF2B5EF4-FFF2-40B4-BE49-F238E27FC236}">
                  <a16:creationId xmlns:a16="http://schemas.microsoft.com/office/drawing/2014/main" id="{61B8E74D-6807-4832-BC93-02145C59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99219" y="2404037"/>
              <a:ext cx="900000" cy="90000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5053493-AB90-4BEA-93C1-94D80D88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64" y="5503758"/>
            <a:ext cx="614731" cy="632813"/>
          </a:xfrm>
          <a:prstGeom prst="rect">
            <a:avLst/>
          </a:prstGeom>
        </p:spPr>
      </p:pic>
      <p:pic>
        <p:nvPicPr>
          <p:cNvPr id="30" name="Graphic 29" descr="Image">
            <a:extLst>
              <a:ext uri="{FF2B5EF4-FFF2-40B4-BE49-F238E27FC236}">
                <a16:creationId xmlns:a16="http://schemas.microsoft.com/office/drawing/2014/main" id="{A4A0499A-9C10-40DD-BE45-4CEF1BA9F8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66051" y="5503758"/>
            <a:ext cx="632813" cy="63281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AA40DA8-7A99-499C-B3F9-F8752EDCD2F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4926" y="4568047"/>
            <a:ext cx="506250" cy="5062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FD8EC3B-9C80-4B47-8B51-97661CE6648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926" y="5567040"/>
            <a:ext cx="506250" cy="5062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D02EAB-B311-4EA4-BAED-E3F9B6370248}"/>
              </a:ext>
            </a:extLst>
          </p:cNvPr>
          <p:cNvSpPr txBox="1"/>
          <p:nvPr/>
        </p:nvSpPr>
        <p:spPr>
          <a:xfrm>
            <a:off x="3037424" y="4460750"/>
            <a:ext cx="8704110" cy="88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2250" dirty="0">
                <a:latin typeface="UGent Panno Text" panose="02000506040000040003" pitchFamily="50" charset="0"/>
              </a:rPr>
              <a:t>Lossless compression formats: allows the original data to be perfectly reconstructed from the compressed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000A5-96F8-4330-8011-2FE23266A783}"/>
              </a:ext>
            </a:extLst>
          </p:cNvPr>
          <p:cNvSpPr txBox="1"/>
          <p:nvPr/>
        </p:nvSpPr>
        <p:spPr>
          <a:xfrm>
            <a:off x="3037424" y="5497959"/>
            <a:ext cx="8704110" cy="88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lnSpc>
                <a:spcPct val="120000"/>
              </a:lnSpc>
              <a:buFont typeface="Arial" panose="020B0604020202020204" pitchFamily="34" charset="0"/>
              <a:buChar char="‒"/>
            </a:pPr>
            <a:r>
              <a:rPr lang="en-US" sz="2250" dirty="0">
                <a:latin typeface="UGent Panno Text" panose="02000506040000040003" pitchFamily="50" charset="0"/>
              </a:rPr>
              <a:t>Lossy compression: uses inexact approximations and partial data discarding to represent the content.</a:t>
            </a:r>
          </a:p>
        </p:txBody>
      </p:sp>
    </p:spTree>
    <p:extLst>
      <p:ext uri="{BB962C8B-B14F-4D97-AF65-F5344CB8AC3E}">
        <p14:creationId xmlns:p14="http://schemas.microsoft.com/office/powerpoint/2010/main" val="2162105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1D26-8AE4-41CB-A25A-B2EE4963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UGent Panno Text" panose="02000506040000040003" pitchFamily="2" charset="0"/>
              </a:rPr>
              <a:t>Domain </a:t>
            </a:r>
            <a:r>
              <a:rPr lang="nl-BE" dirty="0" err="1">
                <a:latin typeface="UGent Panno Text" panose="02000506040000040003" pitchFamily="2" charset="0"/>
              </a:rPr>
              <a:t>specific</a:t>
            </a:r>
            <a:r>
              <a:rPr lang="nl-BE" dirty="0">
                <a:latin typeface="UGent Panno Text" panose="02000506040000040003" pitchFamily="2" charset="0"/>
              </a:rPr>
              <a:t> data format </a:t>
            </a:r>
            <a:r>
              <a:rPr lang="nl-BE" dirty="0" err="1">
                <a:latin typeface="UGent Panno Text" panose="02000506040000040003" pitchFamily="2" charset="0"/>
              </a:rPr>
              <a:t>standards</a:t>
            </a:r>
            <a:r>
              <a:rPr lang="nl-BE" dirty="0">
                <a:latin typeface="UGent Panno Text" panose="02000506040000040003" pitchFamily="2" charset="0"/>
              </a:rPr>
              <a:t>: </a:t>
            </a:r>
            <a:r>
              <a:rPr lang="nl-BE" dirty="0" err="1">
                <a:latin typeface="UGent Panno Text" panose="02000506040000040003" pitchFamily="2" charset="0"/>
              </a:rPr>
              <a:t>examples</a:t>
            </a:r>
            <a:endParaRPr lang="en-GB" dirty="0">
              <a:latin typeface="UGent Panno Text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4709-3B4D-4ADE-A5F9-A6B4B66F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bg1"/>
          </a:solidFill>
        </p:spPr>
        <p:txBody>
          <a:bodyPr>
            <a:normAutofit fontScale="55000" lnSpcReduction="20000"/>
          </a:bodyPr>
          <a:lstStyle/>
          <a:p>
            <a:r>
              <a:rPr lang="en-GB" sz="3094" dirty="0">
                <a:latin typeface="UGent Panno Text" panose="02000506040000040003" pitchFamily="2" charset="0"/>
              </a:rPr>
              <a:t>FITS (.fits): Flexible Image Transport System, widely used for storing astronomical data, images, and metadata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ASCII (.txt): Simple, plain text format for data sharing.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CIF (.</a:t>
            </a:r>
            <a:r>
              <a:rPr lang="en-GB" sz="3094" dirty="0" err="1">
                <a:latin typeface="UGent Panno Text" panose="02000506040000040003" pitchFamily="2" charset="0"/>
              </a:rPr>
              <a:t>cif</a:t>
            </a:r>
            <a:r>
              <a:rPr lang="en-GB" sz="3094" dirty="0">
                <a:latin typeface="UGent Panno Text" panose="02000506040000040003" pitchFamily="2" charset="0"/>
              </a:rPr>
              <a:t>): Crystallographic Information File for crystal structure data.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MOL (.mol, .</a:t>
            </a:r>
            <a:r>
              <a:rPr lang="en-GB" sz="3094" dirty="0" err="1">
                <a:latin typeface="UGent Panno Text" panose="02000506040000040003" pitchFamily="2" charset="0"/>
              </a:rPr>
              <a:t>sdf</a:t>
            </a:r>
            <a:r>
              <a:rPr lang="en-GB" sz="3094" dirty="0">
                <a:latin typeface="UGent Panno Text" panose="02000506040000040003" pitchFamily="2" charset="0"/>
              </a:rPr>
              <a:t>): Representations of molecules and chemical structures.</a:t>
            </a:r>
          </a:p>
          <a:p>
            <a:r>
              <a:rPr lang="en-GB" sz="3094" dirty="0" err="1">
                <a:latin typeface="UGent Panno Text" panose="02000506040000040003" pitchFamily="2" charset="0"/>
              </a:rPr>
              <a:t>GeoTIFF</a:t>
            </a:r>
            <a:r>
              <a:rPr lang="en-GB" sz="3094" dirty="0">
                <a:latin typeface="UGent Panno Text" panose="02000506040000040003" pitchFamily="2" charset="0"/>
              </a:rPr>
              <a:t> (.</a:t>
            </a:r>
            <a:r>
              <a:rPr lang="en-GB" sz="3094" dirty="0" err="1">
                <a:latin typeface="UGent Panno Text" panose="02000506040000040003" pitchFamily="2" charset="0"/>
              </a:rPr>
              <a:t>tif</a:t>
            </a:r>
            <a:r>
              <a:rPr lang="en-GB" sz="3094" dirty="0">
                <a:latin typeface="UGent Panno Text" panose="02000506040000040003" pitchFamily="2" charset="0"/>
              </a:rPr>
              <a:t>, .tiff): Tagged Image File Format with georeferencing information, used in GIS and remote sensing.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Shapefile (.</a:t>
            </a:r>
            <a:r>
              <a:rPr lang="en-GB" sz="3094" dirty="0" err="1">
                <a:latin typeface="UGent Panno Text" panose="02000506040000040003" pitchFamily="2" charset="0"/>
              </a:rPr>
              <a:t>shp</a:t>
            </a:r>
            <a:r>
              <a:rPr lang="en-GB" sz="3094" dirty="0">
                <a:latin typeface="UGent Panno Text" panose="02000506040000040003" pitchFamily="2" charset="0"/>
              </a:rPr>
              <a:t>, .</a:t>
            </a:r>
            <a:r>
              <a:rPr lang="en-GB" sz="3094" dirty="0" err="1">
                <a:latin typeface="UGent Panno Text" panose="02000506040000040003" pitchFamily="2" charset="0"/>
              </a:rPr>
              <a:t>shx</a:t>
            </a:r>
            <a:r>
              <a:rPr lang="en-GB" sz="3094" dirty="0">
                <a:latin typeface="UGent Panno Text" panose="02000506040000040003" pitchFamily="2" charset="0"/>
              </a:rPr>
              <a:t>, .</a:t>
            </a:r>
            <a:r>
              <a:rPr lang="en-GB" sz="3094" dirty="0" err="1">
                <a:latin typeface="UGent Panno Text" panose="02000506040000040003" pitchFamily="2" charset="0"/>
              </a:rPr>
              <a:t>dbf</a:t>
            </a:r>
            <a:r>
              <a:rPr lang="en-GB" sz="3094" dirty="0">
                <a:latin typeface="UGent Panno Text" panose="02000506040000040003" pitchFamily="2" charset="0"/>
              </a:rPr>
              <a:t>): Standard format for vector data (points, lines, polygons) in GIS.</a:t>
            </a:r>
          </a:p>
          <a:p>
            <a:r>
              <a:rPr lang="en-GB" sz="3094" dirty="0" err="1">
                <a:latin typeface="UGent Panno Text" panose="02000506040000040003" pitchFamily="2" charset="0"/>
              </a:rPr>
              <a:t>NetCDF</a:t>
            </a:r>
            <a:r>
              <a:rPr lang="en-GB" sz="3094" dirty="0">
                <a:latin typeface="UGent Panno Text" panose="02000506040000040003" pitchFamily="2" charset="0"/>
              </a:rPr>
              <a:t> (.</a:t>
            </a:r>
            <a:r>
              <a:rPr lang="en-GB" sz="3094" dirty="0" err="1">
                <a:latin typeface="UGent Panno Text" panose="02000506040000040003" pitchFamily="2" charset="0"/>
              </a:rPr>
              <a:t>nc</a:t>
            </a:r>
            <a:r>
              <a:rPr lang="en-GB" sz="3094" dirty="0">
                <a:latin typeface="UGent Panno Text" panose="02000506040000040003" pitchFamily="2" charset="0"/>
              </a:rPr>
              <a:t>): Network Common Data Format, used for multidimensional geospatial datasets like climate models.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DEM (.</a:t>
            </a:r>
            <a:r>
              <a:rPr lang="en-GB" sz="3094" dirty="0" err="1">
                <a:latin typeface="UGent Panno Text" panose="02000506040000040003" pitchFamily="2" charset="0"/>
              </a:rPr>
              <a:t>dem</a:t>
            </a:r>
            <a:r>
              <a:rPr lang="en-GB" sz="3094" dirty="0">
                <a:latin typeface="UGent Panno Text" panose="02000506040000040003" pitchFamily="2" charset="0"/>
              </a:rPr>
              <a:t>): Digital Elevation Model, used for topography and terrain analysis.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FASTA (.</a:t>
            </a:r>
            <a:r>
              <a:rPr lang="en-GB" sz="3094" dirty="0" err="1">
                <a:latin typeface="UGent Panno Text" panose="02000506040000040003" pitchFamily="2" charset="0"/>
              </a:rPr>
              <a:t>fasta</a:t>
            </a:r>
            <a:r>
              <a:rPr lang="en-GB" sz="3094" dirty="0">
                <a:latin typeface="UGent Panno Text" panose="02000506040000040003" pitchFamily="2" charset="0"/>
              </a:rPr>
              <a:t>, .fa): Text-based format for nucleotide or amino acid sequences.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MATLAB (.mat, .m): Proprietary format for computational models, simulations, and data analysis.</a:t>
            </a:r>
          </a:p>
          <a:p>
            <a:r>
              <a:rPr lang="en-GB" sz="3094" dirty="0">
                <a:latin typeface="UGent Panno Text" panose="02000506040000040003" pitchFamily="2" charset="0"/>
              </a:rPr>
              <a:t>AutoCAD (.</a:t>
            </a:r>
            <a:r>
              <a:rPr lang="en-GB" sz="3094" dirty="0" err="1">
                <a:latin typeface="UGent Panno Text" panose="02000506040000040003" pitchFamily="2" charset="0"/>
              </a:rPr>
              <a:t>dwg</a:t>
            </a:r>
            <a:r>
              <a:rPr lang="en-GB" sz="3094" dirty="0">
                <a:latin typeface="UGent Panno Text" panose="02000506040000040003" pitchFamily="2" charset="0"/>
              </a:rPr>
              <a:t>, .</a:t>
            </a:r>
            <a:r>
              <a:rPr lang="en-GB" sz="3094" dirty="0" err="1">
                <a:latin typeface="UGent Panno Text" panose="02000506040000040003" pitchFamily="2" charset="0"/>
              </a:rPr>
              <a:t>dxf</a:t>
            </a:r>
            <a:r>
              <a:rPr lang="en-GB" sz="3094" dirty="0">
                <a:latin typeface="UGent Panno Text" panose="02000506040000040003" pitchFamily="2" charset="0"/>
              </a:rPr>
              <a:t>):Proprietary formats for engineering drawings and architectural plans.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431CC-C6DF-4D0B-BE5E-9625AFBD82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131</a:t>
            </a:fld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40479011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3234-B448-DC02-5C60-32C96134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AA87-9E9B-470D-FBAF-0A3685E3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02B85-CF4E-E000-A809-1DECBE3FD1FD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656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8C5F-79F3-46ED-1ED6-81CD7E1C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B9E08-7A80-483F-AF45-10E0A572FE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133</a:t>
            </a:fld>
            <a:endParaRPr lang="nl-BE" noProof="0"/>
          </a:p>
        </p:txBody>
      </p:sp>
      <p:pic>
        <p:nvPicPr>
          <p:cNvPr id="5" name="Picture 2" descr="Image result for messy desktop">
            <a:extLst>
              <a:ext uri="{FF2B5EF4-FFF2-40B4-BE49-F238E27FC236}">
                <a16:creationId xmlns:a16="http://schemas.microsoft.com/office/drawing/2014/main" id="{D1ABE4E7-2250-4FE8-AF4A-58E1EB1B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39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36D627-9B90-4B1E-A199-450C60DF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File organization: HOW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10356-EF9C-43B5-9088-70D5A3C198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10515600" cy="4700587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r>
              <a:rPr lang="en-US" dirty="0"/>
              <a:t>Make a file organization plan </a:t>
            </a:r>
          </a:p>
          <a:p>
            <a:pPr lvl="1"/>
            <a:r>
              <a:rPr lang="en-US" dirty="0"/>
              <a:t>Plan folder hierarchy</a:t>
            </a:r>
          </a:p>
          <a:p>
            <a:pPr lvl="1"/>
            <a:r>
              <a:rPr lang="en-US" dirty="0"/>
              <a:t>Develop file naming convention</a:t>
            </a:r>
          </a:p>
          <a:p>
            <a:pPr lvl="1"/>
            <a:r>
              <a:rPr lang="en-US" dirty="0"/>
              <a:t>Develop versioning strategy</a:t>
            </a:r>
          </a:p>
          <a:p>
            <a:r>
              <a:rPr lang="en-US" dirty="0"/>
              <a:t>Document the file organization system </a:t>
            </a:r>
          </a:p>
          <a:p>
            <a:r>
              <a:rPr lang="en-US" dirty="0"/>
              <a:t>Use the system consistently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724E3-160C-4FE1-AF9C-B3B666283CB3}"/>
              </a:ext>
            </a:extLst>
          </p:cNvPr>
          <p:cNvSpPr txBox="1"/>
          <p:nvPr/>
        </p:nvSpPr>
        <p:spPr>
          <a:xfrm>
            <a:off x="5784056" y="6456269"/>
            <a:ext cx="6407944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758" dirty="0">
                <a:latin typeface="UGent Panno Text" panose="02000506040000040003" pitchFamily="2" charset="0"/>
              </a:rPr>
              <a:t>Harvard RDM working group, CC-BY (</a:t>
            </a:r>
            <a:r>
              <a:rPr lang="en-US" sz="1687" dirty="0">
                <a:latin typeface="UGent Panno Text" panose="02000506040000040003" pitchFamily="2" charset="0"/>
                <a:hlinkClick r:id="rId2"/>
              </a:rPr>
              <a:t>https://osf.io/hjntb/</a:t>
            </a:r>
            <a:r>
              <a:rPr lang="en-US" sz="1758" dirty="0">
                <a:latin typeface="UGent Panno Text" panose="02000506040000040003" pitchFamily="2" charset="0"/>
              </a:rPr>
              <a:t>)</a:t>
            </a:r>
          </a:p>
        </p:txBody>
      </p:sp>
      <p:pic>
        <p:nvPicPr>
          <p:cNvPr id="1028" name="Picture 4" descr="No hay ninguna descripción de la foto disponible.">
            <a:extLst>
              <a:ext uri="{FF2B5EF4-FFF2-40B4-BE49-F238E27FC236}">
                <a16:creationId xmlns:a16="http://schemas.microsoft.com/office/drawing/2014/main" id="{7C35EBFE-0057-4A50-98BD-5F5EFAF4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309" y="1217685"/>
            <a:ext cx="4335224" cy="43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177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2A888-8B4B-92CA-4F69-D28734A6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E551-ACBA-4333-1401-AD8344C9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B7A3D-BBBF-975E-33E0-EAABED8AD1D7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5309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UGent Panno Text" panose="02000506040000040003" pitchFamily="2" charset="0"/>
              </a:rPr>
              <a:t>Plan Folder </a:t>
            </a:r>
            <a:r>
              <a:rPr lang="nl-BE" dirty="0" err="1">
                <a:latin typeface="UGent Panno Text" panose="02000506040000040003" pitchFamily="2" charset="0"/>
              </a:rPr>
              <a:t>hierarchy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Identify ways to divide files into categories or attributes</a:t>
            </a:r>
          </a:p>
          <a:p>
            <a:pPr lvl="1" fontAlgn="base"/>
            <a:r>
              <a:rPr lang="en-US" sz="2320" dirty="0">
                <a:latin typeface="UGent Panno Text" panose="02000506040000040003" pitchFamily="2" charset="0"/>
              </a:rPr>
              <a:t>Project: one project = one folder</a:t>
            </a:r>
          </a:p>
          <a:p>
            <a:pPr lvl="2" fontAlgn="base"/>
            <a:r>
              <a:rPr lang="en-US" sz="2320" dirty="0">
                <a:latin typeface="UGent Panno Text" panose="02000506040000040003" pitchFamily="2" charset="0"/>
              </a:rPr>
              <a:t>Date / time</a:t>
            </a:r>
          </a:p>
          <a:p>
            <a:pPr lvl="2" fontAlgn="base"/>
            <a:r>
              <a:rPr lang="en-US" sz="2320" dirty="0">
                <a:latin typeface="UGent Panno Text" panose="02000506040000040003" pitchFamily="2" charset="0"/>
              </a:rPr>
              <a:t>Location</a:t>
            </a:r>
          </a:p>
          <a:p>
            <a:pPr lvl="2" fontAlgn="base"/>
            <a:r>
              <a:rPr lang="en-US" sz="2320" dirty="0">
                <a:latin typeface="UGent Panno Text" panose="02000506040000040003" pitchFamily="2" charset="0"/>
              </a:rPr>
              <a:t>Instrument or method</a:t>
            </a:r>
          </a:p>
          <a:p>
            <a:pPr lvl="2" fontAlgn="base"/>
            <a:r>
              <a:rPr lang="en-US" sz="2320" dirty="0">
                <a:latin typeface="UGent Panno Text" panose="02000506040000040003" pitchFamily="2" charset="0"/>
              </a:rPr>
              <a:t>Project stage</a:t>
            </a:r>
          </a:p>
          <a:p>
            <a:pPr lvl="2" fontAlgn="base"/>
            <a:r>
              <a:rPr lang="en-US" sz="2320" dirty="0">
                <a:latin typeface="UGent Panno Text" panose="02000506040000040003" pitchFamily="2" charset="0"/>
              </a:rPr>
              <a:t>Data type: data (raw vs. processed), processing code, results, findings</a:t>
            </a:r>
          </a:p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What is the most important attribute? -&gt; Top level organization</a:t>
            </a:r>
          </a:p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Create nested folders according to importance / usefulness of category</a:t>
            </a:r>
          </a:p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Avoid overlapping categories and keep file names in mind</a:t>
            </a:r>
          </a:p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Balance: folders not too large vs. structure not too deep</a:t>
            </a:r>
          </a:p>
          <a:p>
            <a:pPr fontAlgn="base"/>
            <a:endParaRPr lang="en-US" sz="2812" dirty="0">
              <a:latin typeface="UGent Panno Text" panose="02000506040000040003" pitchFamily="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136</a:t>
            </a:fld>
            <a:endParaRPr lang="nl-BE">
              <a:latin typeface="UGent Panno Text" panose="0200050604000004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92494-DAB8-8A5D-1056-A937CD5676BF}"/>
              </a:ext>
            </a:extLst>
          </p:cNvPr>
          <p:cNvGrpSpPr/>
          <p:nvPr/>
        </p:nvGrpSpPr>
        <p:grpSpPr>
          <a:xfrm>
            <a:off x="8583792" y="1427163"/>
            <a:ext cx="2884007" cy="2152736"/>
            <a:chOff x="244947" y="933400"/>
            <a:chExt cx="2884007" cy="21527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919575-31E9-4CEA-A79A-304CB2D40786}"/>
                </a:ext>
              </a:extLst>
            </p:cNvPr>
            <p:cNvGrpSpPr/>
            <p:nvPr/>
          </p:nvGrpSpPr>
          <p:grpSpPr>
            <a:xfrm>
              <a:off x="431203" y="1323476"/>
              <a:ext cx="891040" cy="527531"/>
              <a:chOff x="776485" y="1445400"/>
              <a:chExt cx="1267257" cy="750266"/>
            </a:xfrm>
            <a:solidFill>
              <a:schemeClr val="accent1"/>
            </a:solidFill>
          </p:grpSpPr>
          <p:pic>
            <p:nvPicPr>
              <p:cNvPr id="14" name="Graphic 13" descr="Paper">
                <a:extLst>
                  <a:ext uri="{FF2B5EF4-FFF2-40B4-BE49-F238E27FC236}">
                    <a16:creationId xmlns:a16="http://schemas.microsoft.com/office/drawing/2014/main" id="{6FE0D873-775B-4AEC-A673-7A430BFC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6485" y="14454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7" name="Graphic 16" descr="Paper">
                <a:extLst>
                  <a:ext uri="{FF2B5EF4-FFF2-40B4-BE49-F238E27FC236}">
                    <a16:creationId xmlns:a16="http://schemas.microsoft.com/office/drawing/2014/main" id="{EFC8EF2B-8B5F-4E18-A7D7-305515920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7006" y="183566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8" name="Graphic 17" descr="Paper">
                <a:extLst>
                  <a:ext uri="{FF2B5EF4-FFF2-40B4-BE49-F238E27FC236}">
                    <a16:creationId xmlns:a16="http://schemas.microsoft.com/office/drawing/2014/main" id="{BE2143D6-359E-494E-997A-5F383B01F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8730" y="14454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" name="Graphic 18" descr="Paper">
                <a:extLst>
                  <a:ext uri="{FF2B5EF4-FFF2-40B4-BE49-F238E27FC236}">
                    <a16:creationId xmlns:a16="http://schemas.microsoft.com/office/drawing/2014/main" id="{8F944A60-0C3A-4B8E-A4CE-3BF68D30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9251" y="183566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0" name="Graphic 19" descr="Paper">
                <a:extLst>
                  <a:ext uri="{FF2B5EF4-FFF2-40B4-BE49-F238E27FC236}">
                    <a16:creationId xmlns:a16="http://schemas.microsoft.com/office/drawing/2014/main" id="{42F8146F-8A2C-4956-BA17-921EF9488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80975" y="14454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" name="Graphic 20" descr="Paper">
                <a:extLst>
                  <a:ext uri="{FF2B5EF4-FFF2-40B4-BE49-F238E27FC236}">
                    <a16:creationId xmlns:a16="http://schemas.microsoft.com/office/drawing/2014/main" id="{3D1D5D80-009B-4A50-B85C-05EE167A7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81496" y="183566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" name="Graphic 21" descr="Paper">
                <a:extLst>
                  <a:ext uri="{FF2B5EF4-FFF2-40B4-BE49-F238E27FC236}">
                    <a16:creationId xmlns:a16="http://schemas.microsoft.com/office/drawing/2014/main" id="{06D94E1A-21D4-4023-8512-ED0D93DB1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83221" y="14454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3" name="Graphic 22" descr="Paper">
                <a:extLst>
                  <a:ext uri="{FF2B5EF4-FFF2-40B4-BE49-F238E27FC236}">
                    <a16:creationId xmlns:a16="http://schemas.microsoft.com/office/drawing/2014/main" id="{238D021B-DC55-4ED5-8FCF-64745AFBA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83742" y="1835666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53746F8-E2D0-4437-878F-FDF72C46A36B}"/>
                </a:ext>
              </a:extLst>
            </p:cNvPr>
            <p:cNvGrpSpPr/>
            <p:nvPr/>
          </p:nvGrpSpPr>
          <p:grpSpPr>
            <a:xfrm>
              <a:off x="2096395" y="933400"/>
              <a:ext cx="619195" cy="1282676"/>
              <a:chOff x="2839707" y="1360418"/>
              <a:chExt cx="880633" cy="1824250"/>
            </a:xfrm>
          </p:grpSpPr>
          <p:pic>
            <p:nvPicPr>
              <p:cNvPr id="16" name="Graphic 15" descr="Folder">
                <a:extLst>
                  <a:ext uri="{FF2B5EF4-FFF2-40B4-BE49-F238E27FC236}">
                    <a16:creationId xmlns:a16="http://schemas.microsoft.com/office/drawing/2014/main" id="{30BAA8D2-CD4B-4A49-A28C-1B2373B46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39707" y="1360418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5" name="Graphic 24" descr="Folder">
                <a:extLst>
                  <a:ext uri="{FF2B5EF4-FFF2-40B4-BE49-F238E27FC236}">
                    <a16:creationId xmlns:a16="http://schemas.microsoft.com/office/drawing/2014/main" id="{39B432EC-5AD6-4AD1-AB71-CBC2C2AE8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16340" y="1843193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6" name="Graphic 25" descr="Folder">
                <a:extLst>
                  <a:ext uri="{FF2B5EF4-FFF2-40B4-BE49-F238E27FC236}">
                    <a16:creationId xmlns:a16="http://schemas.microsoft.com/office/drawing/2014/main" id="{9AF03ABC-14E8-4923-9F1B-A63EE1758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16340" y="2197893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7" name="Graphic 26" descr="Folder">
                <a:extLst>
                  <a:ext uri="{FF2B5EF4-FFF2-40B4-BE49-F238E27FC236}">
                    <a16:creationId xmlns:a16="http://schemas.microsoft.com/office/drawing/2014/main" id="{5A649384-2F9E-4170-A7CB-1FE93509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39707" y="2680668"/>
                <a:ext cx="504000" cy="504000"/>
              </a:xfrm>
              <a:prstGeom prst="rect">
                <a:avLst/>
              </a:prstGeom>
            </p:spPr>
          </p:pic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8D0B415B-6465-47DE-8CEA-219A1D4B57C7}"/>
                  </a:ext>
                </a:extLst>
              </p:cNvPr>
              <p:cNvCxnSpPr>
                <a:stCxn id="16" idx="2"/>
                <a:endCxn id="25" idx="1"/>
              </p:cNvCxnSpPr>
              <p:nvPr/>
            </p:nvCxnSpPr>
            <p:spPr>
              <a:xfrm rot="16200000" flipH="1">
                <a:off x="3038636" y="1917488"/>
                <a:ext cx="230775" cy="124633"/>
              </a:xfrm>
              <a:prstGeom prst="bentConnector2">
                <a:avLst/>
              </a:prstGeom>
              <a:ln w="31750">
                <a:solidFill>
                  <a:schemeClr val="accent3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140D5F46-6B58-4158-A53F-4F8E9AB447D5}"/>
                  </a:ext>
                </a:extLst>
              </p:cNvPr>
              <p:cNvCxnSpPr>
                <a:stCxn id="16" idx="2"/>
                <a:endCxn id="26" idx="1"/>
              </p:cNvCxnSpPr>
              <p:nvPr/>
            </p:nvCxnSpPr>
            <p:spPr>
              <a:xfrm rot="16200000" flipH="1">
                <a:off x="2861286" y="2094838"/>
                <a:ext cx="585475" cy="124633"/>
              </a:xfrm>
              <a:prstGeom prst="bentConnector2">
                <a:avLst/>
              </a:prstGeom>
              <a:ln w="31750">
                <a:solidFill>
                  <a:schemeClr val="accent3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7D6B0E8-8604-4A36-A2F7-D908D4A79BAB}"/>
                  </a:ext>
                </a:extLst>
              </p:cNvPr>
              <p:cNvCxnSpPr>
                <a:stCxn id="16" idx="2"/>
                <a:endCxn id="27" idx="0"/>
              </p:cNvCxnSpPr>
              <p:nvPr/>
            </p:nvCxnSpPr>
            <p:spPr>
              <a:xfrm>
                <a:off x="3091707" y="1864418"/>
                <a:ext cx="0" cy="816250"/>
              </a:xfrm>
              <a:prstGeom prst="line">
                <a:avLst/>
              </a:prstGeom>
              <a:ln w="31750">
                <a:solidFill>
                  <a:schemeClr val="accent3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25CE1803-CD05-4C04-B9E3-F012F04DD466}"/>
                </a:ext>
              </a:extLst>
            </p:cNvPr>
            <p:cNvSpPr/>
            <p:nvPr/>
          </p:nvSpPr>
          <p:spPr>
            <a:xfrm>
              <a:off x="1573579" y="1450039"/>
              <a:ext cx="253125" cy="249398"/>
            </a:xfrm>
            <a:prstGeom prst="rightArrow">
              <a:avLst/>
            </a:prstGeom>
            <a:solidFill>
              <a:schemeClr val="accent3"/>
            </a:solidFill>
            <a:ln w="317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697D48-62FF-44B8-A1B6-BA9B36A88426}"/>
                </a:ext>
              </a:extLst>
            </p:cNvPr>
            <p:cNvSpPr txBox="1"/>
            <p:nvPr/>
          </p:nvSpPr>
          <p:spPr>
            <a:xfrm>
              <a:off x="244947" y="2360586"/>
              <a:ext cx="1301019" cy="71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758" dirty="0">
                  <a:latin typeface="UGent Panno Text" panose="02000506040000040003" pitchFamily="50" charset="0"/>
                </a:rPr>
                <a:t>File inventory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4CE285-CB8A-4244-B783-6AE06202C25A}"/>
                </a:ext>
              </a:extLst>
            </p:cNvPr>
            <p:cNvSpPr txBox="1"/>
            <p:nvPr/>
          </p:nvSpPr>
          <p:spPr>
            <a:xfrm>
              <a:off x="1593477" y="2374338"/>
              <a:ext cx="1535477" cy="71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758" dirty="0">
                  <a:latin typeface="UGent Panno Text" panose="02000506040000040003" pitchFamily="50" charset="0"/>
                </a:rPr>
                <a:t>Folder hierarchy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6EE6424-C829-46DD-80B2-D98A7B437616}"/>
              </a:ext>
            </a:extLst>
          </p:cNvPr>
          <p:cNvSpPr txBox="1"/>
          <p:nvPr/>
        </p:nvSpPr>
        <p:spPr>
          <a:xfrm>
            <a:off x="4554513" y="6462635"/>
            <a:ext cx="763748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758" dirty="0" err="1">
                <a:latin typeface="UGent Panno Text" panose="02000506040000040003" pitchFamily="2" charset="0"/>
              </a:rPr>
              <a:t>Adapted</a:t>
            </a:r>
            <a:r>
              <a:rPr lang="nl-BE" sz="1758" dirty="0">
                <a:latin typeface="UGent Panno Text" panose="02000506040000040003" pitchFamily="2" charset="0"/>
              </a:rPr>
              <a:t> </a:t>
            </a:r>
            <a:r>
              <a:rPr lang="nl-BE" sz="1758" dirty="0" err="1">
                <a:latin typeface="UGent Panno Text" panose="02000506040000040003" pitchFamily="2" charset="0"/>
              </a:rPr>
              <a:t>from</a:t>
            </a:r>
            <a:r>
              <a:rPr lang="nl-BE" sz="1758" dirty="0">
                <a:latin typeface="UGent Panno Text" panose="02000506040000040003" pitchFamily="2" charset="0"/>
              </a:rPr>
              <a:t> Harvard RDM </a:t>
            </a:r>
            <a:r>
              <a:rPr lang="nl-BE" sz="1758" dirty="0" err="1">
                <a:latin typeface="UGent Panno Text" panose="02000506040000040003" pitchFamily="2" charset="0"/>
              </a:rPr>
              <a:t>working</a:t>
            </a:r>
            <a:r>
              <a:rPr lang="nl-BE" sz="1758" dirty="0">
                <a:latin typeface="UGent Panno Text" panose="02000506040000040003" pitchFamily="2" charset="0"/>
              </a:rPr>
              <a:t> </a:t>
            </a:r>
            <a:r>
              <a:rPr lang="nl-BE" sz="1758" dirty="0" err="1">
                <a:latin typeface="UGent Panno Text" panose="02000506040000040003" pitchFamily="2" charset="0"/>
              </a:rPr>
              <a:t>group</a:t>
            </a:r>
            <a:r>
              <a:rPr lang="nl-BE" sz="1758" dirty="0">
                <a:latin typeface="UGent Panno Text" panose="02000506040000040003" pitchFamily="2" charset="0"/>
              </a:rPr>
              <a:t>, CC-BY (</a:t>
            </a:r>
            <a:r>
              <a:rPr lang="nl-BE" sz="1687" dirty="0">
                <a:latin typeface="UGent Panno Text" panose="02000506040000040003" pitchFamily="2" charset="0"/>
                <a:hlinkClick r:id="rId6"/>
              </a:rPr>
              <a:t>https://osf.io/hjntb/</a:t>
            </a:r>
            <a:r>
              <a:rPr lang="nl-BE" sz="1758" dirty="0">
                <a:latin typeface="UGent Panno Text" panose="0200050604000004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815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184F-C9CA-46CF-A07D-D071AEEB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Creating a systematic file folder hierarchy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CE145E4-3D01-DBAC-CD82-58D1CFA4B0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5448217"/>
            <a:ext cx="10515600" cy="1044658"/>
          </a:xfrm>
        </p:spPr>
        <p:txBody>
          <a:bodyPr/>
          <a:lstStyle/>
          <a:p>
            <a:r>
              <a:rPr lang="en-US" dirty="0"/>
              <a:t>Top level organization is for the most important attribute (subjective!)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AC9D1-8797-4E04-9AE0-53EB48BF48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137</a:t>
            </a:fld>
            <a:endParaRPr lang="nl-BE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99966-674A-4F95-A601-6006079BA813}"/>
              </a:ext>
            </a:extLst>
          </p:cNvPr>
          <p:cNvGrpSpPr/>
          <p:nvPr/>
        </p:nvGrpSpPr>
        <p:grpSpPr>
          <a:xfrm>
            <a:off x="525924" y="1953068"/>
            <a:ext cx="5066775" cy="3224338"/>
            <a:chOff x="747451" y="2777697"/>
            <a:chExt cx="7206081" cy="4585726"/>
          </a:xfrm>
        </p:grpSpPr>
        <p:pic>
          <p:nvPicPr>
            <p:cNvPr id="6" name="Graphic 5" descr="Folder">
              <a:extLst>
                <a:ext uri="{FF2B5EF4-FFF2-40B4-BE49-F238E27FC236}">
                  <a16:creationId xmlns:a16="http://schemas.microsoft.com/office/drawing/2014/main" id="{4E59F5CB-C9CB-49F9-B12A-B6DD6635D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846" y="3680300"/>
              <a:ext cx="1066799" cy="1066799"/>
            </a:xfrm>
            <a:prstGeom prst="rect">
              <a:avLst/>
            </a:prstGeom>
          </p:spPr>
        </p:pic>
        <p:pic>
          <p:nvPicPr>
            <p:cNvPr id="7" name="Graphic 6" descr="Folder">
              <a:extLst>
                <a:ext uri="{FF2B5EF4-FFF2-40B4-BE49-F238E27FC236}">
                  <a16:creationId xmlns:a16="http://schemas.microsoft.com/office/drawing/2014/main" id="{D92D5A96-D6F8-4042-8ACC-1F68A10F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1039" y="3680299"/>
              <a:ext cx="1066799" cy="1066799"/>
            </a:xfrm>
            <a:prstGeom prst="rect">
              <a:avLst/>
            </a:prstGeom>
          </p:spPr>
        </p:pic>
        <p:pic>
          <p:nvPicPr>
            <p:cNvPr id="8" name="Graphic 7" descr="Folder">
              <a:extLst>
                <a:ext uri="{FF2B5EF4-FFF2-40B4-BE49-F238E27FC236}">
                  <a16:creationId xmlns:a16="http://schemas.microsoft.com/office/drawing/2014/main" id="{963F8F63-9CE5-4F68-A6FC-83CBDBC5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97938" y="3680299"/>
              <a:ext cx="1066799" cy="1066799"/>
            </a:xfrm>
            <a:prstGeom prst="rect">
              <a:avLst/>
            </a:prstGeom>
          </p:spPr>
        </p:pic>
        <p:pic>
          <p:nvPicPr>
            <p:cNvPr id="9" name="Graphic 8" descr="Folder">
              <a:extLst>
                <a:ext uri="{FF2B5EF4-FFF2-40B4-BE49-F238E27FC236}">
                  <a16:creationId xmlns:a16="http://schemas.microsoft.com/office/drawing/2014/main" id="{EFF29765-38A0-4834-AF6F-2A7DABF2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1551" y="5825385"/>
              <a:ext cx="1066799" cy="1066799"/>
            </a:xfrm>
            <a:prstGeom prst="rect">
              <a:avLst/>
            </a:prstGeom>
          </p:spPr>
        </p:pic>
        <p:pic>
          <p:nvPicPr>
            <p:cNvPr id="11" name="Graphic 10" descr="Paper">
              <a:extLst>
                <a:ext uri="{FF2B5EF4-FFF2-40B4-BE49-F238E27FC236}">
                  <a16:creationId xmlns:a16="http://schemas.microsoft.com/office/drawing/2014/main" id="{59C63B2A-85FF-4707-97BE-C6EA55F8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9641" y="3756498"/>
              <a:ext cx="914400" cy="9144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D28887-8931-4190-B63F-F9182364E783}"/>
                </a:ext>
              </a:extLst>
            </p:cNvPr>
            <p:cNvGrpSpPr/>
            <p:nvPr/>
          </p:nvGrpSpPr>
          <p:grpSpPr>
            <a:xfrm>
              <a:off x="6862041" y="3908898"/>
              <a:ext cx="1066800" cy="1066800"/>
              <a:chOff x="6749744" y="3908898"/>
              <a:chExt cx="1066800" cy="1066800"/>
            </a:xfrm>
          </p:grpSpPr>
          <p:pic>
            <p:nvPicPr>
              <p:cNvPr id="12" name="Graphic 11" descr="Paper">
                <a:extLst>
                  <a:ext uri="{FF2B5EF4-FFF2-40B4-BE49-F238E27FC236}">
                    <a16:creationId xmlns:a16="http://schemas.microsoft.com/office/drawing/2014/main" id="{98744E43-6E72-4E88-83B8-0305AEC9E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49744" y="39088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Paper">
                <a:extLst>
                  <a:ext uri="{FF2B5EF4-FFF2-40B4-BE49-F238E27FC236}">
                    <a16:creationId xmlns:a16="http://schemas.microsoft.com/office/drawing/2014/main" id="{344072B3-69B2-45B1-8947-026609EF1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02144" y="406129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4" name="Graphic 13" descr="Paper">
              <a:extLst>
                <a:ext uri="{FF2B5EF4-FFF2-40B4-BE49-F238E27FC236}">
                  <a16:creationId xmlns:a16="http://schemas.microsoft.com/office/drawing/2014/main" id="{D19E4600-DDBC-4F30-951C-4F7297F0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4332" y="5897192"/>
              <a:ext cx="914400" cy="9144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58F368-DD9D-48E0-80B8-ADC05E5EA07C}"/>
                </a:ext>
              </a:extLst>
            </p:cNvPr>
            <p:cNvGrpSpPr/>
            <p:nvPr/>
          </p:nvGrpSpPr>
          <p:grpSpPr>
            <a:xfrm>
              <a:off x="6886732" y="6049592"/>
              <a:ext cx="1066800" cy="1066800"/>
              <a:chOff x="6774435" y="6049592"/>
              <a:chExt cx="1066800" cy="1066800"/>
            </a:xfrm>
          </p:grpSpPr>
          <p:pic>
            <p:nvPicPr>
              <p:cNvPr id="15" name="Graphic 14" descr="Paper">
                <a:extLst>
                  <a:ext uri="{FF2B5EF4-FFF2-40B4-BE49-F238E27FC236}">
                    <a16:creationId xmlns:a16="http://schemas.microsoft.com/office/drawing/2014/main" id="{FC5B6122-9EE2-49AA-81B7-3F4EAF6BE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74435" y="60495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Paper">
                <a:extLst>
                  <a:ext uri="{FF2B5EF4-FFF2-40B4-BE49-F238E27FC236}">
                    <a16:creationId xmlns:a16="http://schemas.microsoft.com/office/drawing/2014/main" id="{98044891-A106-4E7F-82F9-9E390B838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26835" y="6201992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14239F-6486-435E-8E38-EFC839E9CE1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2002645" y="4213699"/>
              <a:ext cx="928394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78B738-746C-400D-8967-4FAB49CA07BD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3997838" y="4213699"/>
              <a:ext cx="1400100" cy="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D3343B2-FB9C-44A0-BEF0-E5562F1A17BE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6464737" y="4213698"/>
              <a:ext cx="244904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2D06BB-4E41-4BF7-A11F-A4AE1D52A4A2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 flipV="1">
              <a:off x="6468350" y="6354392"/>
              <a:ext cx="265982" cy="4393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93CA89F4-FF85-4C51-A9C6-316957F7FB3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H="1">
              <a:off x="4069418" y="5026651"/>
              <a:ext cx="2145087" cy="519180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97E76F-EC75-4AD6-B409-0218659A4BB7}"/>
                </a:ext>
              </a:extLst>
            </p:cNvPr>
            <p:cNvSpPr txBox="1"/>
            <p:nvPr/>
          </p:nvSpPr>
          <p:spPr>
            <a:xfrm>
              <a:off x="747451" y="4504221"/>
              <a:ext cx="1443586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01_raw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664975-A7C2-4FAE-9ECD-CA74F186CCCE}"/>
                </a:ext>
              </a:extLst>
            </p:cNvPr>
            <p:cNvSpPr txBox="1"/>
            <p:nvPr/>
          </p:nvSpPr>
          <p:spPr>
            <a:xfrm>
              <a:off x="2161361" y="4504221"/>
              <a:ext cx="2582703" cy="1118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01_invitro_viability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1BA409-2688-4172-BE70-10680C9FEDD9}"/>
                </a:ext>
              </a:extLst>
            </p:cNvPr>
            <p:cNvSpPr txBox="1"/>
            <p:nvPr/>
          </p:nvSpPr>
          <p:spPr>
            <a:xfrm>
              <a:off x="5056667" y="4504221"/>
              <a:ext cx="1744525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comp357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432B4D-3253-4F3C-B58A-65B22755CB13}"/>
                </a:ext>
              </a:extLst>
            </p:cNvPr>
            <p:cNvSpPr txBox="1"/>
            <p:nvPr/>
          </p:nvSpPr>
          <p:spPr>
            <a:xfrm>
              <a:off x="4956359" y="6762369"/>
              <a:ext cx="1945148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comp9001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CAFD25-C8F3-4C02-B9E0-363971139882}"/>
                </a:ext>
              </a:extLst>
            </p:cNvPr>
            <p:cNvSpPr txBox="1"/>
            <p:nvPr/>
          </p:nvSpPr>
          <p:spPr>
            <a:xfrm>
              <a:off x="5023590" y="2777697"/>
              <a:ext cx="2369196" cy="73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nl-BE" sz="2531" dirty="0">
                  <a:latin typeface="UGent Panno Text" panose="02000506040000040003" pitchFamily="2" charset="0"/>
                </a:rPr>
                <a:t>Treatment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7B08CD-CE7D-4F24-891F-EB12780854E4}"/>
              </a:ext>
            </a:extLst>
          </p:cNvPr>
          <p:cNvGrpSpPr/>
          <p:nvPr/>
        </p:nvGrpSpPr>
        <p:grpSpPr>
          <a:xfrm>
            <a:off x="6017002" y="2010924"/>
            <a:ext cx="5066775" cy="3166483"/>
            <a:chOff x="747451" y="2859980"/>
            <a:chExt cx="7206081" cy="4503443"/>
          </a:xfrm>
        </p:grpSpPr>
        <p:pic>
          <p:nvPicPr>
            <p:cNvPr id="68" name="Graphic 67" descr="Folder">
              <a:extLst>
                <a:ext uri="{FF2B5EF4-FFF2-40B4-BE49-F238E27FC236}">
                  <a16:creationId xmlns:a16="http://schemas.microsoft.com/office/drawing/2014/main" id="{6CA30B69-ED66-44FA-8CFB-E89681D0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846" y="3680300"/>
              <a:ext cx="1066799" cy="1066799"/>
            </a:xfrm>
            <a:prstGeom prst="rect">
              <a:avLst/>
            </a:prstGeom>
          </p:spPr>
        </p:pic>
        <p:pic>
          <p:nvPicPr>
            <p:cNvPr id="74" name="Graphic 73" descr="Folder">
              <a:extLst>
                <a:ext uri="{FF2B5EF4-FFF2-40B4-BE49-F238E27FC236}">
                  <a16:creationId xmlns:a16="http://schemas.microsoft.com/office/drawing/2014/main" id="{67D2E914-8CFB-4D94-9D96-2B984F730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1039" y="3680299"/>
              <a:ext cx="1066799" cy="1066799"/>
            </a:xfrm>
            <a:prstGeom prst="rect">
              <a:avLst/>
            </a:prstGeom>
          </p:spPr>
        </p:pic>
        <p:pic>
          <p:nvPicPr>
            <p:cNvPr id="75" name="Graphic 74" descr="Folder">
              <a:extLst>
                <a:ext uri="{FF2B5EF4-FFF2-40B4-BE49-F238E27FC236}">
                  <a16:creationId xmlns:a16="http://schemas.microsoft.com/office/drawing/2014/main" id="{D91E23BC-B5B3-4B19-85D7-8B74406F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97938" y="3680299"/>
              <a:ext cx="1066799" cy="1066799"/>
            </a:xfrm>
            <a:prstGeom prst="rect">
              <a:avLst/>
            </a:prstGeom>
          </p:spPr>
        </p:pic>
        <p:pic>
          <p:nvPicPr>
            <p:cNvPr id="76" name="Graphic 75" descr="Folder">
              <a:extLst>
                <a:ext uri="{FF2B5EF4-FFF2-40B4-BE49-F238E27FC236}">
                  <a16:creationId xmlns:a16="http://schemas.microsoft.com/office/drawing/2014/main" id="{C830FE81-D1B4-4658-AE5E-75D1E81C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1551" y="5825385"/>
              <a:ext cx="1066799" cy="1066799"/>
            </a:xfrm>
            <a:prstGeom prst="rect">
              <a:avLst/>
            </a:prstGeom>
          </p:spPr>
        </p:pic>
        <p:pic>
          <p:nvPicPr>
            <p:cNvPr id="77" name="Graphic 76" descr="Paper">
              <a:extLst>
                <a:ext uri="{FF2B5EF4-FFF2-40B4-BE49-F238E27FC236}">
                  <a16:creationId xmlns:a16="http://schemas.microsoft.com/office/drawing/2014/main" id="{26C9094C-5D37-4C3B-A6D6-B48574488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9641" y="3756498"/>
              <a:ext cx="914400" cy="91440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A3F9D7-8B1B-445B-979A-316DEA1C5793}"/>
                </a:ext>
              </a:extLst>
            </p:cNvPr>
            <p:cNvGrpSpPr/>
            <p:nvPr/>
          </p:nvGrpSpPr>
          <p:grpSpPr>
            <a:xfrm>
              <a:off x="6862041" y="3908898"/>
              <a:ext cx="1066800" cy="1066800"/>
              <a:chOff x="6749744" y="3908898"/>
              <a:chExt cx="1066800" cy="1066800"/>
            </a:xfrm>
          </p:grpSpPr>
          <p:pic>
            <p:nvPicPr>
              <p:cNvPr id="93" name="Graphic 92" descr="Paper">
                <a:extLst>
                  <a:ext uri="{FF2B5EF4-FFF2-40B4-BE49-F238E27FC236}">
                    <a16:creationId xmlns:a16="http://schemas.microsoft.com/office/drawing/2014/main" id="{6AF5EF1D-E1CF-4B30-8859-E8B357CB7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49744" y="39088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Paper">
                <a:extLst>
                  <a:ext uri="{FF2B5EF4-FFF2-40B4-BE49-F238E27FC236}">
                    <a16:creationId xmlns:a16="http://schemas.microsoft.com/office/drawing/2014/main" id="{77E5B56B-53BB-403D-9BA1-97F5E72CE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02144" y="406129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79" name="Graphic 78" descr="Paper">
              <a:extLst>
                <a:ext uri="{FF2B5EF4-FFF2-40B4-BE49-F238E27FC236}">
                  <a16:creationId xmlns:a16="http://schemas.microsoft.com/office/drawing/2014/main" id="{91ADBFCA-3E31-459E-B699-6639CFBFB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4332" y="5897192"/>
              <a:ext cx="914400" cy="91440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E00154F-6268-44EE-900C-DAC2FF7AE33F}"/>
                </a:ext>
              </a:extLst>
            </p:cNvPr>
            <p:cNvGrpSpPr/>
            <p:nvPr/>
          </p:nvGrpSpPr>
          <p:grpSpPr>
            <a:xfrm>
              <a:off x="6886732" y="6049592"/>
              <a:ext cx="1066800" cy="1066800"/>
              <a:chOff x="6774435" y="6049592"/>
              <a:chExt cx="1066800" cy="1066800"/>
            </a:xfrm>
          </p:grpSpPr>
          <p:pic>
            <p:nvPicPr>
              <p:cNvPr id="91" name="Graphic 90" descr="Paper">
                <a:extLst>
                  <a:ext uri="{FF2B5EF4-FFF2-40B4-BE49-F238E27FC236}">
                    <a16:creationId xmlns:a16="http://schemas.microsoft.com/office/drawing/2014/main" id="{BA7CC841-9C33-4DA8-B2D3-0B81FF7B0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74435" y="60495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Paper">
                <a:extLst>
                  <a:ext uri="{FF2B5EF4-FFF2-40B4-BE49-F238E27FC236}">
                    <a16:creationId xmlns:a16="http://schemas.microsoft.com/office/drawing/2014/main" id="{4BF0E0A9-8CA1-41EF-9C1C-452F00A99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26835" y="6201992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DBFA3B-D33F-4A2B-A0EF-C961B9ED56F5}"/>
                </a:ext>
              </a:extLst>
            </p:cNvPr>
            <p:cNvCxnSpPr>
              <a:stCxn id="68" idx="3"/>
              <a:endCxn id="74" idx="1"/>
            </p:cNvCxnSpPr>
            <p:nvPr/>
          </p:nvCxnSpPr>
          <p:spPr>
            <a:xfrm flipV="1">
              <a:off x="2002645" y="4213699"/>
              <a:ext cx="928394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072C2F4-D56C-47D0-AC99-859F61F2CB0A}"/>
                </a:ext>
              </a:extLst>
            </p:cNvPr>
            <p:cNvCxnSpPr>
              <a:stCxn id="74" idx="3"/>
              <a:endCxn id="75" idx="1"/>
            </p:cNvCxnSpPr>
            <p:nvPr/>
          </p:nvCxnSpPr>
          <p:spPr>
            <a:xfrm>
              <a:off x="3997838" y="4213699"/>
              <a:ext cx="1400100" cy="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7B55D3-1D96-4B27-AB9D-9D11DEDDD4D7}"/>
                </a:ext>
              </a:extLst>
            </p:cNvPr>
            <p:cNvCxnSpPr>
              <a:cxnSpLocks/>
              <a:stCxn id="75" idx="3"/>
              <a:endCxn id="77" idx="1"/>
            </p:cNvCxnSpPr>
            <p:nvPr/>
          </p:nvCxnSpPr>
          <p:spPr>
            <a:xfrm flipV="1">
              <a:off x="6464737" y="4213698"/>
              <a:ext cx="244904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5139508-F92B-4AAC-86D6-FA0B930B4232}"/>
                </a:ext>
              </a:extLst>
            </p:cNvPr>
            <p:cNvCxnSpPr>
              <a:cxnSpLocks/>
              <a:stCxn id="76" idx="3"/>
              <a:endCxn id="79" idx="1"/>
            </p:cNvCxnSpPr>
            <p:nvPr/>
          </p:nvCxnSpPr>
          <p:spPr>
            <a:xfrm flipV="1">
              <a:off x="6468350" y="6354392"/>
              <a:ext cx="265982" cy="4393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3D849211-97BB-413A-913C-2C9EF5C6C289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rot="16200000" flipH="1">
              <a:off x="4069418" y="5026651"/>
              <a:ext cx="2145087" cy="519180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77BA40-ACF2-441A-8C1E-24EEABD29141}"/>
                </a:ext>
              </a:extLst>
            </p:cNvPr>
            <p:cNvSpPr txBox="1"/>
            <p:nvPr/>
          </p:nvSpPr>
          <p:spPr>
            <a:xfrm>
              <a:off x="747451" y="4504221"/>
              <a:ext cx="1443586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01_raw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7E65789-BBAF-4A08-A3DE-C8396838A4AF}"/>
                </a:ext>
              </a:extLst>
            </p:cNvPr>
            <p:cNvSpPr txBox="1"/>
            <p:nvPr/>
          </p:nvSpPr>
          <p:spPr>
            <a:xfrm>
              <a:off x="2161361" y="4504221"/>
              <a:ext cx="2582703" cy="111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01_invitro_viability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ADE9F2-0433-48F8-92D3-B9C1B55A201F}"/>
                </a:ext>
              </a:extLst>
            </p:cNvPr>
            <p:cNvSpPr txBox="1"/>
            <p:nvPr/>
          </p:nvSpPr>
          <p:spPr>
            <a:xfrm>
              <a:off x="5429419" y="4504221"/>
              <a:ext cx="999020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MTT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BEB30A-E3B7-447B-AFA3-F131643A2FD1}"/>
                </a:ext>
              </a:extLst>
            </p:cNvPr>
            <p:cNvSpPr txBox="1"/>
            <p:nvPr/>
          </p:nvSpPr>
          <p:spPr>
            <a:xfrm>
              <a:off x="5318849" y="6762369"/>
              <a:ext cx="1220163" cy="60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969" dirty="0">
                  <a:latin typeface="UGent Panno Text" panose="02000506040000040003" pitchFamily="2" charset="0"/>
                </a:rPr>
                <a:t>FACS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B7D231-102C-4704-9ADC-C106F89B0699}"/>
                </a:ext>
              </a:extLst>
            </p:cNvPr>
            <p:cNvSpPr txBox="1"/>
            <p:nvPr/>
          </p:nvSpPr>
          <p:spPr>
            <a:xfrm>
              <a:off x="5400023" y="2859980"/>
              <a:ext cx="1518821" cy="73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nl-BE" sz="2531" dirty="0">
                  <a:latin typeface="UGent Panno Text" panose="02000506040000040003" pitchFamily="2" charset="0"/>
                </a:rPr>
                <a:t>Assay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9F97B1-8031-FAD7-01EA-5B5DC983389E}"/>
              </a:ext>
            </a:extLst>
          </p:cNvPr>
          <p:cNvSpPr txBox="1"/>
          <p:nvPr/>
        </p:nvSpPr>
        <p:spPr>
          <a:xfrm>
            <a:off x="4554513" y="6462635"/>
            <a:ext cx="763748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758" dirty="0" err="1">
                <a:latin typeface="UGent Panno Text" panose="02000506040000040003" pitchFamily="2" charset="0"/>
              </a:rPr>
              <a:t>Adapted</a:t>
            </a:r>
            <a:r>
              <a:rPr lang="nl-BE" sz="1758" dirty="0">
                <a:latin typeface="UGent Panno Text" panose="02000506040000040003" pitchFamily="2" charset="0"/>
              </a:rPr>
              <a:t> </a:t>
            </a:r>
            <a:r>
              <a:rPr lang="nl-BE" sz="1758" dirty="0" err="1">
                <a:latin typeface="UGent Panno Text" panose="02000506040000040003" pitchFamily="2" charset="0"/>
              </a:rPr>
              <a:t>from</a:t>
            </a:r>
            <a:r>
              <a:rPr lang="nl-BE" sz="1758" dirty="0">
                <a:latin typeface="UGent Panno Text" panose="02000506040000040003" pitchFamily="2" charset="0"/>
              </a:rPr>
              <a:t> Harvard RDM </a:t>
            </a:r>
            <a:r>
              <a:rPr lang="nl-BE" sz="1758" dirty="0" err="1">
                <a:latin typeface="UGent Panno Text" panose="02000506040000040003" pitchFamily="2" charset="0"/>
              </a:rPr>
              <a:t>working</a:t>
            </a:r>
            <a:r>
              <a:rPr lang="nl-BE" sz="1758" dirty="0">
                <a:latin typeface="UGent Panno Text" panose="02000506040000040003" pitchFamily="2" charset="0"/>
              </a:rPr>
              <a:t> </a:t>
            </a:r>
            <a:r>
              <a:rPr lang="nl-BE" sz="1758" dirty="0" err="1">
                <a:latin typeface="UGent Panno Text" panose="02000506040000040003" pitchFamily="2" charset="0"/>
              </a:rPr>
              <a:t>group</a:t>
            </a:r>
            <a:r>
              <a:rPr lang="nl-BE" sz="1758" dirty="0">
                <a:latin typeface="UGent Panno Text" panose="02000506040000040003" pitchFamily="2" charset="0"/>
              </a:rPr>
              <a:t>, CC-BY (</a:t>
            </a:r>
            <a:r>
              <a:rPr lang="nl-BE" sz="1687" dirty="0">
                <a:latin typeface="UGent Panno Text" panose="02000506040000040003" pitchFamily="2" charset="0"/>
                <a:hlinkClick r:id="rId7"/>
              </a:rPr>
              <a:t>https://osf.io/hjntb/</a:t>
            </a:r>
            <a:r>
              <a:rPr lang="nl-BE" sz="1758" dirty="0">
                <a:latin typeface="UGent Panno Text" panose="0200050604000004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8484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UGent Panno Text" panose="02000506040000040003" pitchFamily="2" charset="0"/>
              </a:rPr>
              <a:t>Plan Folder </a:t>
            </a:r>
            <a:r>
              <a:rPr lang="nl-BE" dirty="0" err="1">
                <a:latin typeface="UGent Panno Text" panose="02000506040000040003" pitchFamily="2" charset="0"/>
              </a:rPr>
              <a:t>hierarchy</a:t>
            </a:r>
            <a:r>
              <a:rPr lang="nl-BE" dirty="0">
                <a:latin typeface="UGent Panno Text" panose="02000506040000040003" pitchFamily="2" charset="0"/>
              </a:rPr>
              <a:t>: </a:t>
            </a:r>
            <a:r>
              <a:rPr lang="nl-BE" dirty="0" err="1">
                <a:latin typeface="UGent Panno Text" panose="02000506040000040003" pitchFamily="2" charset="0"/>
              </a:rPr>
              <a:t>examples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UGent Panno Text" panose="02000506040000040003" pitchFamily="2" charset="0"/>
              </a:rPr>
              <a:t>README.txt </a:t>
            </a:r>
            <a:r>
              <a:rPr lang="en-US" sz="2039" dirty="0">
                <a:latin typeface="UGent Panno Text" panose="02000506040000040003" pitchFamily="2" charset="0"/>
              </a:rPr>
              <a:t>(project context)</a:t>
            </a:r>
          </a:p>
          <a:p>
            <a:r>
              <a:rPr lang="en-US" dirty="0">
                <a:latin typeface="UGent Panno Text" panose="02000506040000040003" pitchFamily="2" charset="0"/>
              </a:rPr>
              <a:t>Literature </a:t>
            </a:r>
            <a:endParaRPr lang="en-US" sz="1758" dirty="0">
              <a:latin typeface="UGent Panno Text" panose="02000506040000040003" pitchFamily="2" charset="0"/>
            </a:endParaRPr>
          </a:p>
          <a:p>
            <a:r>
              <a:rPr lang="en-US" dirty="0">
                <a:latin typeface="UGent Panno Text" panose="02000506040000040003" pitchFamily="2" charset="0"/>
              </a:rPr>
              <a:t>Data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README.txt </a:t>
            </a:r>
            <a:r>
              <a:rPr lang="en-US" sz="2039" dirty="0">
                <a:latin typeface="UGent Panno Text" panose="02000506040000040003" pitchFamily="2" charset="0"/>
              </a:rPr>
              <a:t>(data structure)</a:t>
            </a:r>
            <a:r>
              <a:rPr lang="en-US" dirty="0">
                <a:latin typeface="UGent Panno Text" panose="02000506040000040003" pitchFamily="2" charset="0"/>
              </a:rPr>
              <a:t>	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01_raw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02_processed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03_analysed </a:t>
            </a:r>
            <a:r>
              <a:rPr lang="en-US" sz="2039" dirty="0">
                <a:latin typeface="UGent Panno Text" panose="02000506040000040003" pitchFamily="2" charset="0"/>
              </a:rPr>
              <a:t>(figures and tables)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04_external</a:t>
            </a:r>
          </a:p>
          <a:p>
            <a:r>
              <a:rPr lang="en-US" dirty="0">
                <a:latin typeface="UGent Panno Text" panose="02000506040000040003" pitchFamily="2" charset="0"/>
              </a:rPr>
              <a:t>Reports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01_draft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02_submission</a:t>
            </a:r>
          </a:p>
          <a:p>
            <a:r>
              <a:rPr lang="en-US" dirty="0">
                <a:latin typeface="UGent Panno Text" panose="02000506040000040003" pitchFamily="2" charset="0"/>
              </a:rPr>
              <a:t>Meetings</a:t>
            </a:r>
          </a:p>
          <a:p>
            <a:r>
              <a:rPr lang="en-US" dirty="0">
                <a:latin typeface="UGent Panno Text" panose="02000506040000040003" pitchFamily="2" charset="0"/>
              </a:rPr>
              <a:t>Scripts </a:t>
            </a:r>
          </a:p>
          <a:p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138</a:t>
            </a:fld>
            <a:endParaRPr lang="nl-BE">
              <a:latin typeface="UGent Panno Text" panose="02000506040000040003" pitchFamily="2" charset="0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F462E6-C14F-4267-A36E-3C3667F3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2" y="2079711"/>
            <a:ext cx="3516635" cy="4575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https://github.com/jcolomb/gintonic-blog/raw/forreview/50_figures/pulication_ready_figures/fig4.png">
            <a:extLst>
              <a:ext uri="{FF2B5EF4-FFF2-40B4-BE49-F238E27FC236}">
                <a16:creationId xmlns:a16="http://schemas.microsoft.com/office/drawing/2014/main" id="{6226AB9B-C1C1-4078-83F7-692200A8E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0" t="8334" r="37181"/>
          <a:stretch/>
        </p:blipFill>
        <p:spPr bwMode="auto">
          <a:xfrm>
            <a:off x="9231394" y="97599"/>
            <a:ext cx="2733457" cy="65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281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446C-29F6-35BE-007D-9FA54EB2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UGent Panno Text" panose="02000506040000040003" pitchFamily="2" charset="0"/>
              </a:rPr>
              <a:t>Metadata in </a:t>
            </a:r>
            <a:r>
              <a:rPr lang="nl-NL" err="1">
                <a:latin typeface="UGent Panno Text" panose="02000506040000040003" pitchFamily="2" charset="0"/>
              </a:rPr>
              <a:t>sharepoint</a:t>
            </a:r>
            <a:endParaRPr lang="en-US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C7F8C-80C7-7463-8FDC-6FCC9F32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139</a:t>
            </a:fld>
            <a:endParaRPr lang="nl-BE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AC9BE-D295-1444-A587-1A15D17D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5" y="1065093"/>
            <a:ext cx="10398447" cy="4276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BE3E1-C633-2664-2D22-6A4B3B56D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823" y="488140"/>
            <a:ext cx="2257294" cy="61690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0A54F-C358-E482-627A-1E16659F1CB3}"/>
              </a:ext>
            </a:extLst>
          </p:cNvPr>
          <p:cNvSpPr txBox="1"/>
          <p:nvPr/>
        </p:nvSpPr>
        <p:spPr>
          <a:xfrm>
            <a:off x="3275446" y="5415378"/>
            <a:ext cx="4551246" cy="387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1758" err="1">
                <a:latin typeface="UGent Panno Text" panose="02000506040000040003" pitchFamily="2" charset="0"/>
              </a:rPr>
              <a:t>Example</a:t>
            </a:r>
            <a:r>
              <a:rPr lang="nl-NL" sz="1758">
                <a:latin typeface="UGent Panno Text" panose="02000506040000040003" pitchFamily="2" charset="0"/>
              </a:rPr>
              <a:t>: </a:t>
            </a:r>
            <a:r>
              <a:rPr lang="nl-NL" sz="1758" err="1">
                <a:latin typeface="UGent Panno Text" panose="02000506040000040003" pitchFamily="2" charset="0"/>
                <a:hlinkClick r:id="rId5"/>
              </a:rPr>
              <a:t>Nutrient</a:t>
            </a:r>
            <a:r>
              <a:rPr lang="nl-NL" sz="1758">
                <a:latin typeface="UGent Panno Text" panose="02000506040000040003" pitchFamily="2" charset="0"/>
                <a:hlinkClick r:id="rId5"/>
              </a:rPr>
              <a:t> Recycle RDM </a:t>
            </a:r>
            <a:r>
              <a:rPr lang="nl-NL" sz="1758" err="1">
                <a:latin typeface="UGent Panno Text" panose="02000506040000040003" pitchFamily="2" charset="0"/>
                <a:hlinkClick r:id="rId5"/>
              </a:rPr>
              <a:t>workspace</a:t>
            </a:r>
            <a:endParaRPr lang="en-US" sz="1758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3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B15-922A-5670-A62A-9EF5DA49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BEF4C-A3A4-BF6B-294C-0C7A61767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FAIR Principles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3ECA-37D1-ACD6-C5D4-8599473C1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854967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01D3C3-8D34-EC8B-0D86-1D5A9E1C3CB4}"/>
              </a:ext>
            </a:extLst>
          </p:cNvPr>
          <p:cNvCxnSpPr>
            <a:cxnSpLocks/>
          </p:cNvCxnSpPr>
          <p:nvPr/>
        </p:nvCxnSpPr>
        <p:spPr>
          <a:xfrm>
            <a:off x="6322965" y="784634"/>
            <a:ext cx="0" cy="58216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>
            <a:extLst>
              <a:ext uri="{FF2B5EF4-FFF2-40B4-BE49-F238E27FC236}">
                <a16:creationId xmlns:a16="http://schemas.microsoft.com/office/drawing/2014/main" id="{640A1802-91F8-525C-84AE-9AAA30F2CE5A}"/>
              </a:ext>
            </a:extLst>
          </p:cNvPr>
          <p:cNvSpPr txBox="1"/>
          <p:nvPr/>
        </p:nvSpPr>
        <p:spPr>
          <a:xfrm>
            <a:off x="10605071" y="1547211"/>
            <a:ext cx="869149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4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rPr>
              <a:t>Time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965C3E6-4F03-B8ED-BE46-AB6D237AE98A}"/>
              </a:ext>
            </a:extLst>
          </p:cNvPr>
          <p:cNvSpPr txBox="1"/>
          <p:nvPr/>
        </p:nvSpPr>
        <p:spPr>
          <a:xfrm>
            <a:off x="8307509" y="1547211"/>
            <a:ext cx="1350050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400" err="1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rPr>
              <a:t>Location</a:t>
            </a:r>
            <a:endParaRPr lang="nl-BE" sz="2400">
              <a:solidFill>
                <a:schemeClr val="bg1">
                  <a:lumMod val="50000"/>
                </a:schemeClr>
              </a:solidFill>
              <a:latin typeface="UGent Panno Text" panose="02000506040000040003" pitchFamily="2" charset="0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7926F94A-1D38-1007-CBF8-F1F654030455}"/>
              </a:ext>
            </a:extLst>
          </p:cNvPr>
          <p:cNvSpPr txBox="1"/>
          <p:nvPr/>
        </p:nvSpPr>
        <p:spPr>
          <a:xfrm>
            <a:off x="8394246" y="2259239"/>
            <a:ext cx="111280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Belgium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4217C63D-95B5-D289-155B-67D048D3CC6E}"/>
              </a:ext>
            </a:extLst>
          </p:cNvPr>
          <p:cNvSpPr txBox="1"/>
          <p:nvPr/>
        </p:nvSpPr>
        <p:spPr>
          <a:xfrm>
            <a:off x="8394246" y="2935771"/>
            <a:ext cx="111280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Belgium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DD520456-B857-1778-8FB5-54B14627A750}"/>
              </a:ext>
            </a:extLst>
          </p:cNvPr>
          <p:cNvSpPr txBox="1"/>
          <p:nvPr/>
        </p:nvSpPr>
        <p:spPr>
          <a:xfrm>
            <a:off x="8419043" y="4186384"/>
            <a:ext cx="841897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Spain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F221972-9C9F-1621-6C15-290527FBED25}"/>
              </a:ext>
            </a:extLst>
          </p:cNvPr>
          <p:cNvSpPr txBox="1"/>
          <p:nvPr/>
        </p:nvSpPr>
        <p:spPr>
          <a:xfrm>
            <a:off x="8419043" y="4984418"/>
            <a:ext cx="841897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Spain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0ADB1B70-8954-287C-4F1B-8925DFFC2B7F}"/>
              </a:ext>
            </a:extLst>
          </p:cNvPr>
          <p:cNvSpPr txBox="1"/>
          <p:nvPr/>
        </p:nvSpPr>
        <p:spPr>
          <a:xfrm>
            <a:off x="10637116" y="2306102"/>
            <a:ext cx="75533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2022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F18D14BF-82FA-2228-0F44-6E960E7363A0}"/>
              </a:ext>
            </a:extLst>
          </p:cNvPr>
          <p:cNvSpPr txBox="1"/>
          <p:nvPr/>
        </p:nvSpPr>
        <p:spPr>
          <a:xfrm>
            <a:off x="10635519" y="2958677"/>
            <a:ext cx="75533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2023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8B71D4E8-5AFA-2B51-9CA7-9609153FD295}"/>
              </a:ext>
            </a:extLst>
          </p:cNvPr>
          <p:cNvSpPr txBox="1"/>
          <p:nvPr/>
        </p:nvSpPr>
        <p:spPr>
          <a:xfrm>
            <a:off x="10637125" y="4285990"/>
            <a:ext cx="75533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2022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1C5E105B-3D73-086F-28A6-7D70AA85675F}"/>
              </a:ext>
            </a:extLst>
          </p:cNvPr>
          <p:cNvSpPr txBox="1"/>
          <p:nvPr/>
        </p:nvSpPr>
        <p:spPr>
          <a:xfrm>
            <a:off x="10635524" y="4938564"/>
            <a:ext cx="75533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2023</a:t>
            </a:r>
          </a:p>
        </p:txBody>
      </p:sp>
      <p:pic>
        <p:nvPicPr>
          <p:cNvPr id="33" name="Graphic 23" descr="Paper">
            <a:extLst>
              <a:ext uri="{FF2B5EF4-FFF2-40B4-BE49-F238E27FC236}">
                <a16:creationId xmlns:a16="http://schemas.microsoft.com/office/drawing/2014/main" id="{7303DB33-5BA2-609F-5B10-357D96FF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662" y="2834765"/>
            <a:ext cx="692433" cy="595348"/>
          </a:xfrm>
          <a:prstGeom prst="rect">
            <a:avLst/>
          </a:prstGeom>
        </p:spPr>
      </p:pic>
      <p:pic>
        <p:nvPicPr>
          <p:cNvPr id="35" name="Graphic 22" descr="Paper">
            <a:extLst>
              <a:ext uri="{FF2B5EF4-FFF2-40B4-BE49-F238E27FC236}">
                <a16:creationId xmlns:a16="http://schemas.microsoft.com/office/drawing/2014/main" id="{8E97C547-7014-F8D6-B447-90B783F2E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488" y="4085379"/>
            <a:ext cx="692433" cy="595348"/>
          </a:xfrm>
          <a:prstGeom prst="rect">
            <a:avLst/>
          </a:prstGeom>
        </p:spPr>
      </p:pic>
      <p:pic>
        <p:nvPicPr>
          <p:cNvPr id="36" name="Graphic 22" descr="Paper">
            <a:extLst>
              <a:ext uri="{FF2B5EF4-FFF2-40B4-BE49-F238E27FC236}">
                <a16:creationId xmlns:a16="http://schemas.microsoft.com/office/drawing/2014/main" id="{AAFE24EC-4924-0802-B7A6-90CD2B35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488" y="4837119"/>
            <a:ext cx="692433" cy="595348"/>
          </a:xfrm>
          <a:prstGeom prst="rect">
            <a:avLst/>
          </a:prstGeom>
        </p:spPr>
      </p:pic>
      <p:pic>
        <p:nvPicPr>
          <p:cNvPr id="37" name="Graphic 22" descr="Paper">
            <a:extLst>
              <a:ext uri="{FF2B5EF4-FFF2-40B4-BE49-F238E27FC236}">
                <a16:creationId xmlns:a16="http://schemas.microsoft.com/office/drawing/2014/main" id="{5952C09C-DA59-FCA7-1BE2-0B9C99966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662" y="2180563"/>
            <a:ext cx="692433" cy="59534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5AF52976-A26F-DB07-473E-842F35B73436}"/>
              </a:ext>
            </a:extLst>
          </p:cNvPr>
          <p:cNvGrpSpPr/>
          <p:nvPr/>
        </p:nvGrpSpPr>
        <p:grpSpPr>
          <a:xfrm>
            <a:off x="558846" y="1631741"/>
            <a:ext cx="5310191" cy="3847700"/>
            <a:chOff x="554926" y="1632368"/>
            <a:chExt cx="5572652" cy="4228702"/>
          </a:xfrm>
        </p:grpSpPr>
        <p:pic>
          <p:nvPicPr>
            <p:cNvPr id="5" name="Graphic 2" descr="Folder">
              <a:extLst>
                <a:ext uri="{FF2B5EF4-FFF2-40B4-BE49-F238E27FC236}">
                  <a16:creationId xmlns:a16="http://schemas.microsoft.com/office/drawing/2014/main" id="{79C1DF0F-BA2A-9C48-B8F0-70052B27A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051" y="2137093"/>
              <a:ext cx="835559" cy="779599"/>
            </a:xfrm>
            <a:prstGeom prst="rect">
              <a:avLst/>
            </a:prstGeom>
          </p:spPr>
        </p:pic>
        <p:pic>
          <p:nvPicPr>
            <p:cNvPr id="6" name="Graphic 3" descr="Folder">
              <a:extLst>
                <a:ext uri="{FF2B5EF4-FFF2-40B4-BE49-F238E27FC236}">
                  <a16:creationId xmlns:a16="http://schemas.microsoft.com/office/drawing/2014/main" id="{DFE2ADA3-2D62-0B15-C6F4-F1B81F8E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93764" y="2137093"/>
              <a:ext cx="835559" cy="779599"/>
            </a:xfrm>
            <a:prstGeom prst="rect">
              <a:avLst/>
            </a:prstGeom>
          </p:spPr>
        </p:pic>
        <p:pic>
          <p:nvPicPr>
            <p:cNvPr id="7" name="Graphic 4" descr="Folder">
              <a:extLst>
                <a:ext uri="{FF2B5EF4-FFF2-40B4-BE49-F238E27FC236}">
                  <a16:creationId xmlns:a16="http://schemas.microsoft.com/office/drawing/2014/main" id="{8A1CBF18-D1DF-40D8-5D31-35112AF2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5937" y="2137093"/>
              <a:ext cx="835559" cy="779599"/>
            </a:xfrm>
            <a:prstGeom prst="rect">
              <a:avLst/>
            </a:prstGeom>
          </p:spPr>
        </p:pic>
        <p:pic>
          <p:nvPicPr>
            <p:cNvPr id="8" name="Graphic 5" descr="Folder">
              <a:extLst>
                <a:ext uri="{FF2B5EF4-FFF2-40B4-BE49-F238E27FC236}">
                  <a16:creationId xmlns:a16="http://schemas.microsoft.com/office/drawing/2014/main" id="{67222214-9E17-8792-EF1B-FFF71B33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8766" y="3704686"/>
              <a:ext cx="835559" cy="779599"/>
            </a:xfrm>
            <a:prstGeom prst="rect">
              <a:avLst/>
            </a:prstGeom>
          </p:spPr>
        </p:pic>
        <p:pic>
          <p:nvPicPr>
            <p:cNvPr id="9" name="Graphic 6" descr="Paper">
              <a:extLst>
                <a:ext uri="{FF2B5EF4-FFF2-40B4-BE49-F238E27FC236}">
                  <a16:creationId xmlns:a16="http://schemas.microsoft.com/office/drawing/2014/main" id="{D42AF08B-4046-D1C6-CE95-EA634C4A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3314" y="2192778"/>
              <a:ext cx="716194" cy="66822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94E8A-5825-5CAB-60C9-13B27A641637}"/>
                </a:ext>
              </a:extLst>
            </p:cNvPr>
            <p:cNvGrpSpPr/>
            <p:nvPr/>
          </p:nvGrpSpPr>
          <p:grpSpPr>
            <a:xfrm>
              <a:off x="5272679" y="2304149"/>
              <a:ext cx="835560" cy="779600"/>
              <a:chOff x="6749744" y="3908898"/>
              <a:chExt cx="1066800" cy="1066800"/>
            </a:xfrm>
          </p:grpSpPr>
          <p:pic>
            <p:nvPicPr>
              <p:cNvPr id="25" name="Graphic 22" descr="Paper">
                <a:extLst>
                  <a:ext uri="{FF2B5EF4-FFF2-40B4-BE49-F238E27FC236}">
                    <a16:creationId xmlns:a16="http://schemas.microsoft.com/office/drawing/2014/main" id="{EE490615-7045-4B50-A396-8724DCB3F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744" y="39088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c 23" descr="Paper">
                <a:extLst>
                  <a:ext uri="{FF2B5EF4-FFF2-40B4-BE49-F238E27FC236}">
                    <a16:creationId xmlns:a16="http://schemas.microsoft.com/office/drawing/2014/main" id="{E93337FF-B52C-68F3-4836-2D62BA759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02144" y="406129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Graphic 8" descr="Paper">
              <a:extLst>
                <a:ext uri="{FF2B5EF4-FFF2-40B4-BE49-F238E27FC236}">
                  <a16:creationId xmlns:a16="http://schemas.microsoft.com/office/drawing/2014/main" id="{0C0BB959-261A-73AB-95D3-F179FFC2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2653" y="3757162"/>
              <a:ext cx="716194" cy="66822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5722E4-7A9C-45C2-3264-3FAA63960542}"/>
                </a:ext>
              </a:extLst>
            </p:cNvPr>
            <p:cNvGrpSpPr/>
            <p:nvPr/>
          </p:nvGrpSpPr>
          <p:grpSpPr>
            <a:xfrm>
              <a:off x="5292018" y="3868533"/>
              <a:ext cx="835560" cy="779600"/>
              <a:chOff x="6774435" y="6049592"/>
              <a:chExt cx="1066800" cy="1066800"/>
            </a:xfrm>
          </p:grpSpPr>
          <p:pic>
            <p:nvPicPr>
              <p:cNvPr id="23" name="Graphic 20" descr="Paper">
                <a:extLst>
                  <a:ext uri="{FF2B5EF4-FFF2-40B4-BE49-F238E27FC236}">
                    <a16:creationId xmlns:a16="http://schemas.microsoft.com/office/drawing/2014/main" id="{C0E7B3CA-6333-54B1-E19D-5F4038975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4435" y="60495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1" descr="Paper">
                <a:extLst>
                  <a:ext uri="{FF2B5EF4-FFF2-40B4-BE49-F238E27FC236}">
                    <a16:creationId xmlns:a16="http://schemas.microsoft.com/office/drawing/2014/main" id="{27079146-676D-9635-8ABA-0F07EE5C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26835" y="6201992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FD439B5-76BE-F71D-CDA3-10140F44ED6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466610" y="2526893"/>
              <a:ext cx="727155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3BB0B1-6E47-8C7D-2745-2E29C0D41BCC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3029323" y="2526893"/>
              <a:ext cx="1096613" cy="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22AD1A-43CA-4592-A16B-7C02201C9CFF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961495" y="2526892"/>
              <a:ext cx="191818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3E964F-09CF-421C-CDE0-4D68DCE5665D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 flipV="1">
              <a:off x="4964325" y="4091276"/>
              <a:ext cx="208328" cy="321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794D9AB-0EE5-23DE-B1F1-543539D10C7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3141649" y="3107368"/>
              <a:ext cx="1567594" cy="406642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DBC18C16-8489-2702-33BB-971F9D990083}"/>
                </a:ext>
              </a:extLst>
            </p:cNvPr>
            <p:cNvSpPr txBox="1"/>
            <p:nvPr/>
          </p:nvSpPr>
          <p:spPr>
            <a:xfrm>
              <a:off x="554926" y="2739202"/>
              <a:ext cx="987808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01_raw</a:t>
              </a: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71AE9D4D-A8BC-941C-E48C-1334E80F1FE6}"/>
                </a:ext>
              </a:extLst>
            </p:cNvPr>
            <p:cNvSpPr txBox="1"/>
            <p:nvPr/>
          </p:nvSpPr>
          <p:spPr>
            <a:xfrm>
              <a:off x="1590921" y="2739202"/>
              <a:ext cx="2022874" cy="43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01_belgium</a:t>
              </a: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7383A476-161A-A1F0-C433-A646BFE8DF62}"/>
                </a:ext>
              </a:extLst>
            </p:cNvPr>
            <p:cNvSpPr txBox="1"/>
            <p:nvPr/>
          </p:nvSpPr>
          <p:spPr>
            <a:xfrm>
              <a:off x="4175776" y="2739202"/>
              <a:ext cx="732109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2022</a:t>
              </a: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B2D1CF66-663E-E266-DE2E-EDB2F8531F15}"/>
                </a:ext>
              </a:extLst>
            </p:cNvPr>
            <p:cNvSpPr txBox="1"/>
            <p:nvPr/>
          </p:nvSpPr>
          <p:spPr>
            <a:xfrm>
              <a:off x="4175778" y="4389419"/>
              <a:ext cx="732109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2023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DC44B776-7A9A-E4E8-5E10-4AA2102936DF}"/>
                </a:ext>
              </a:extLst>
            </p:cNvPr>
            <p:cNvSpPr txBox="1"/>
            <p:nvPr/>
          </p:nvSpPr>
          <p:spPr>
            <a:xfrm>
              <a:off x="4184749" y="1643433"/>
              <a:ext cx="912107" cy="5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nl-BE" sz="2400">
                  <a:solidFill>
                    <a:schemeClr val="bg1">
                      <a:lumMod val="50000"/>
                    </a:schemeClr>
                  </a:solidFill>
                  <a:latin typeface="UGent Panno Text" panose="02000506040000040003" pitchFamily="2" charset="0"/>
                </a:rPr>
                <a:t>Time</a:t>
              </a:r>
            </a:p>
          </p:txBody>
        </p:sp>
        <p:sp>
          <p:nvSpPr>
            <p:cNvPr id="49" name="TextBox 19">
              <a:extLst>
                <a:ext uri="{FF2B5EF4-FFF2-40B4-BE49-F238E27FC236}">
                  <a16:creationId xmlns:a16="http://schemas.microsoft.com/office/drawing/2014/main" id="{C7ADCEA7-F8A1-A38F-8748-0ABB7FED6255}"/>
                </a:ext>
              </a:extLst>
            </p:cNvPr>
            <p:cNvSpPr txBox="1"/>
            <p:nvPr/>
          </p:nvSpPr>
          <p:spPr>
            <a:xfrm>
              <a:off x="2082591" y="1632368"/>
              <a:ext cx="1416777" cy="5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nl-BE" sz="2400" err="1">
                  <a:solidFill>
                    <a:schemeClr val="bg1">
                      <a:lumMod val="50000"/>
                    </a:schemeClr>
                  </a:solidFill>
                  <a:latin typeface="UGent Panno Text" panose="02000506040000040003" pitchFamily="2" charset="0"/>
                </a:rPr>
                <a:t>Location</a:t>
              </a:r>
              <a:endParaRPr lang="nl-BE" sz="24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endParaRPr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5B704D7-8F4B-C565-DF9C-FA4654C1E11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rot="16200000" flipH="1">
              <a:off x="636876" y="3662255"/>
              <a:ext cx="2688628" cy="417896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3" descr="Folder">
              <a:extLst>
                <a:ext uri="{FF2B5EF4-FFF2-40B4-BE49-F238E27FC236}">
                  <a16:creationId xmlns:a16="http://schemas.microsoft.com/office/drawing/2014/main" id="{ED0CE625-CDA1-9BDF-7F09-3E8B6D9F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90138" y="4825717"/>
              <a:ext cx="835559" cy="779599"/>
            </a:xfrm>
            <a:prstGeom prst="rect">
              <a:avLst/>
            </a:prstGeom>
          </p:spPr>
        </p:pic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9163D153-0621-EFB8-0D36-65EDC87A5FE4}"/>
                </a:ext>
              </a:extLst>
            </p:cNvPr>
            <p:cNvSpPr txBox="1"/>
            <p:nvPr/>
          </p:nvSpPr>
          <p:spPr>
            <a:xfrm>
              <a:off x="1587295" y="5427825"/>
              <a:ext cx="2022874" cy="43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02_spain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54AEDEF-5096-A2C9-18E8-74408B8AFE63}"/>
              </a:ext>
            </a:extLst>
          </p:cNvPr>
          <p:cNvSpPr txBox="1"/>
          <p:nvPr/>
        </p:nvSpPr>
        <p:spPr>
          <a:xfrm>
            <a:off x="2534990" y="911197"/>
            <a:ext cx="1696298" cy="51161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>
                <a:solidFill>
                  <a:srgbClr val="1E64C8"/>
                </a:solidFill>
                <a:latin typeface="UGent Panno Text" panose="02000506040000040003" pitchFamily="2" charset="0"/>
              </a:rPr>
              <a:t>FOLDERS</a:t>
            </a:r>
            <a:endParaRPr lang="en-US" sz="2500">
              <a:solidFill>
                <a:srgbClr val="1E64C8"/>
              </a:solidFill>
              <a:latin typeface="UGent Panno Text" panose="02000506040000040003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F3AB0-47FF-1BAC-617E-9BFD9F2FFBCC}"/>
              </a:ext>
            </a:extLst>
          </p:cNvPr>
          <p:cNvSpPr txBox="1"/>
          <p:nvPr/>
        </p:nvSpPr>
        <p:spPr>
          <a:xfrm>
            <a:off x="8876716" y="824165"/>
            <a:ext cx="1927131" cy="51161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>
                <a:solidFill>
                  <a:srgbClr val="1E64C8"/>
                </a:solidFill>
                <a:latin typeface="UGent Panno Text" panose="02000506040000040003" pitchFamily="2" charset="0"/>
              </a:rPr>
              <a:t>METADATA</a:t>
            </a:r>
            <a:endParaRPr lang="en-US" sz="2500">
              <a:solidFill>
                <a:srgbClr val="1E64C8"/>
              </a:solidFill>
              <a:latin typeface="UGent Panno Text" panose="02000506040000040003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5E63FE-4813-A3C1-5F0A-EFFC0C644FFC}"/>
              </a:ext>
            </a:extLst>
          </p:cNvPr>
          <p:cNvSpPr txBox="1"/>
          <p:nvPr/>
        </p:nvSpPr>
        <p:spPr>
          <a:xfrm>
            <a:off x="2002412" y="5570096"/>
            <a:ext cx="3946914" cy="95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1600" err="1">
                <a:latin typeface="UGent Panno Text" panose="02000506040000040003" pitchFamily="2" charset="0"/>
              </a:rPr>
              <a:t>Examples</a:t>
            </a:r>
            <a:r>
              <a:rPr lang="nl-NL" sz="1600">
                <a:latin typeface="UGent Panno Text" panose="02000506040000040003" pitchFamily="2" charset="0"/>
              </a:rPr>
              <a:t>:</a:t>
            </a:r>
          </a:p>
          <a:p>
            <a:pPr algn="l">
              <a:lnSpc>
                <a:spcPct val="120000"/>
              </a:lnSpc>
            </a:pPr>
            <a:r>
              <a:rPr lang="nl-NL" sz="1600">
                <a:latin typeface="UGent Panno Text" panose="02000506040000040003" pitchFamily="2" charset="0"/>
              </a:rPr>
              <a:t>Folder </a:t>
            </a:r>
            <a:r>
              <a:rPr lang="nl-NL" sz="1600" err="1">
                <a:latin typeface="UGent Panno Text" panose="02000506040000040003" pitchFamily="2" charset="0"/>
              </a:rPr>
              <a:t>hierarchy</a:t>
            </a:r>
            <a:r>
              <a:rPr lang="nl-NL" sz="1600">
                <a:latin typeface="UGent Panno Text" panose="02000506040000040003" pitchFamily="2" charset="0"/>
              </a:rPr>
              <a:t> on project share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Library and subfolders on SharePoint site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6C3648-FFA8-FBA2-3970-F2A7661E0FD8}"/>
              </a:ext>
            </a:extLst>
          </p:cNvPr>
          <p:cNvSpPr txBox="1"/>
          <p:nvPr/>
        </p:nvSpPr>
        <p:spPr>
          <a:xfrm>
            <a:off x="8836226" y="5549104"/>
            <a:ext cx="2544286" cy="1247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Examples: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Library on SharePoint site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List on SharePoint site</a:t>
            </a:r>
          </a:p>
          <a:p>
            <a:pPr algn="l">
              <a:lnSpc>
                <a:spcPct val="120000"/>
              </a:lnSpc>
            </a:pPr>
            <a:endParaRPr lang="en-US" sz="1600">
              <a:latin typeface="UGent Panno Text" panose="02000506040000040003" pitchFamily="2" charset="0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D6E3FD5-1D7D-4CB4-0BAD-503B480D8514}"/>
              </a:ext>
            </a:extLst>
          </p:cNvPr>
          <p:cNvSpPr txBox="1"/>
          <p:nvPr/>
        </p:nvSpPr>
        <p:spPr>
          <a:xfrm>
            <a:off x="8399660" y="3539715"/>
            <a:ext cx="1911101" cy="427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 dirty="0">
                <a:latin typeface="UGent Panno Text" panose="02000506040000040003" pitchFamily="2" charset="0"/>
              </a:rPr>
              <a:t>Belgium, Spain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77A1A7BA-1CF4-8C2E-DDAC-E119B703C1F2}"/>
              </a:ext>
            </a:extLst>
          </p:cNvPr>
          <p:cNvSpPr txBox="1"/>
          <p:nvPr/>
        </p:nvSpPr>
        <p:spPr>
          <a:xfrm>
            <a:off x="10640934" y="3562620"/>
            <a:ext cx="755335" cy="427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2023</a:t>
            </a:r>
          </a:p>
        </p:txBody>
      </p:sp>
      <p:pic>
        <p:nvPicPr>
          <p:cNvPr id="27" name="Graphic 23" descr="Paper">
            <a:extLst>
              <a:ext uri="{FF2B5EF4-FFF2-40B4-BE49-F238E27FC236}">
                <a16:creationId xmlns:a16="http://schemas.microsoft.com/office/drawing/2014/main" id="{5CCFD9A8-3A0F-5BB9-683A-6CB366B87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8077" y="3438710"/>
            <a:ext cx="692433" cy="5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214A-32E7-D3C8-08F2-B098E703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UGent Panno Text" panose="02000506040000040003" pitchFamily="2" charset="0"/>
              </a:rPr>
              <a:t>Folder </a:t>
            </a:r>
            <a:r>
              <a:rPr lang="nl-NL" dirty="0" err="1">
                <a:latin typeface="UGent Panno Text" panose="02000506040000040003" pitchFamily="2" charset="0"/>
              </a:rPr>
              <a:t>structure</a:t>
            </a:r>
            <a:r>
              <a:rPr lang="nl-NL" dirty="0">
                <a:latin typeface="UGent Panno Text" panose="02000506040000040003" pitchFamily="2" charset="0"/>
              </a:rPr>
              <a:t> vs. metadata</a:t>
            </a:r>
            <a:endParaRPr lang="en-US" dirty="0">
              <a:latin typeface="UGent Panno Text" panose="02000506040000040003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01D3C3-8D34-EC8B-0D86-1D5A9E1C3CB4}"/>
              </a:ext>
            </a:extLst>
          </p:cNvPr>
          <p:cNvCxnSpPr>
            <a:cxnSpLocks/>
          </p:cNvCxnSpPr>
          <p:nvPr/>
        </p:nvCxnSpPr>
        <p:spPr>
          <a:xfrm>
            <a:off x="6322965" y="784634"/>
            <a:ext cx="0" cy="582160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>
            <a:extLst>
              <a:ext uri="{FF2B5EF4-FFF2-40B4-BE49-F238E27FC236}">
                <a16:creationId xmlns:a16="http://schemas.microsoft.com/office/drawing/2014/main" id="{640A1802-91F8-525C-84AE-9AAA30F2CE5A}"/>
              </a:ext>
            </a:extLst>
          </p:cNvPr>
          <p:cNvSpPr txBox="1"/>
          <p:nvPr/>
        </p:nvSpPr>
        <p:spPr>
          <a:xfrm>
            <a:off x="10105686" y="1547211"/>
            <a:ext cx="1587294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4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rPr>
              <a:t>Treatment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965C3E6-4F03-B8ED-BE46-AB6D237AE98A}"/>
              </a:ext>
            </a:extLst>
          </p:cNvPr>
          <p:cNvSpPr txBox="1"/>
          <p:nvPr/>
        </p:nvSpPr>
        <p:spPr>
          <a:xfrm>
            <a:off x="8209183" y="1547211"/>
            <a:ext cx="1487908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400" dirty="0" err="1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rPr>
              <a:t>Condition</a:t>
            </a:r>
            <a:endParaRPr lang="nl-BE" sz="2400" dirty="0">
              <a:solidFill>
                <a:schemeClr val="bg1">
                  <a:lumMod val="50000"/>
                </a:schemeClr>
              </a:solidFill>
              <a:latin typeface="UGent Panno Text" panose="02000506040000040003" pitchFamily="2" charset="0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7926F94A-1D38-1007-CBF8-F1F654030455}"/>
              </a:ext>
            </a:extLst>
          </p:cNvPr>
          <p:cNvSpPr txBox="1"/>
          <p:nvPr/>
        </p:nvSpPr>
        <p:spPr>
          <a:xfrm>
            <a:off x="8394234" y="2259239"/>
            <a:ext cx="95250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In vitro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4217C63D-95B5-D289-155B-67D048D3CC6E}"/>
              </a:ext>
            </a:extLst>
          </p:cNvPr>
          <p:cNvSpPr txBox="1"/>
          <p:nvPr/>
        </p:nvSpPr>
        <p:spPr>
          <a:xfrm>
            <a:off x="8394234" y="2935771"/>
            <a:ext cx="95250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In vitro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DD520456-B857-1778-8FB5-54B14627A750}"/>
              </a:ext>
            </a:extLst>
          </p:cNvPr>
          <p:cNvSpPr txBox="1"/>
          <p:nvPr/>
        </p:nvSpPr>
        <p:spPr>
          <a:xfrm>
            <a:off x="8419032" y="4215879"/>
            <a:ext cx="925253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In vivo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F221972-9C9F-1621-6C15-290527FBED25}"/>
              </a:ext>
            </a:extLst>
          </p:cNvPr>
          <p:cNvSpPr txBox="1"/>
          <p:nvPr/>
        </p:nvSpPr>
        <p:spPr>
          <a:xfrm>
            <a:off x="8419032" y="5013913"/>
            <a:ext cx="925253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In vivo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0ADB1B70-8954-287C-4F1B-8925DFFC2B7F}"/>
              </a:ext>
            </a:extLst>
          </p:cNvPr>
          <p:cNvSpPr txBox="1"/>
          <p:nvPr/>
        </p:nvSpPr>
        <p:spPr>
          <a:xfrm>
            <a:off x="10016215" y="2306102"/>
            <a:ext cx="1938351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Compound 357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F18D14BF-82FA-2228-0F44-6E960E7363A0}"/>
              </a:ext>
            </a:extLst>
          </p:cNvPr>
          <p:cNvSpPr txBox="1"/>
          <p:nvPr/>
        </p:nvSpPr>
        <p:spPr>
          <a:xfrm>
            <a:off x="9958871" y="2958677"/>
            <a:ext cx="2081019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Compound 9001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8B71D4E8-5AFA-2B51-9CA7-9609153FD295}"/>
              </a:ext>
            </a:extLst>
          </p:cNvPr>
          <p:cNvSpPr txBox="1"/>
          <p:nvPr/>
        </p:nvSpPr>
        <p:spPr>
          <a:xfrm>
            <a:off x="10016215" y="4315484"/>
            <a:ext cx="1938351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Compound 357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1C5E105B-3D73-086F-28A6-7D70AA85675F}"/>
              </a:ext>
            </a:extLst>
          </p:cNvPr>
          <p:cNvSpPr txBox="1"/>
          <p:nvPr/>
        </p:nvSpPr>
        <p:spPr>
          <a:xfrm>
            <a:off x="9958871" y="4968060"/>
            <a:ext cx="2081019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Compound 9001</a:t>
            </a:r>
          </a:p>
        </p:txBody>
      </p:sp>
      <p:pic>
        <p:nvPicPr>
          <p:cNvPr id="33" name="Graphic 23" descr="Paper">
            <a:extLst>
              <a:ext uri="{FF2B5EF4-FFF2-40B4-BE49-F238E27FC236}">
                <a16:creationId xmlns:a16="http://schemas.microsoft.com/office/drawing/2014/main" id="{7303DB33-5BA2-609F-5B10-357D96FF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652" y="2834765"/>
            <a:ext cx="692432" cy="595348"/>
          </a:xfrm>
          <a:prstGeom prst="rect">
            <a:avLst/>
          </a:prstGeom>
        </p:spPr>
      </p:pic>
      <p:pic>
        <p:nvPicPr>
          <p:cNvPr id="35" name="Graphic 22" descr="Paper">
            <a:extLst>
              <a:ext uri="{FF2B5EF4-FFF2-40B4-BE49-F238E27FC236}">
                <a16:creationId xmlns:a16="http://schemas.microsoft.com/office/drawing/2014/main" id="{8E97C547-7014-F8D6-B447-90B783F2E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478" y="4114874"/>
            <a:ext cx="692432" cy="595348"/>
          </a:xfrm>
          <a:prstGeom prst="rect">
            <a:avLst/>
          </a:prstGeom>
        </p:spPr>
      </p:pic>
      <p:pic>
        <p:nvPicPr>
          <p:cNvPr id="36" name="Graphic 22" descr="Paper">
            <a:extLst>
              <a:ext uri="{FF2B5EF4-FFF2-40B4-BE49-F238E27FC236}">
                <a16:creationId xmlns:a16="http://schemas.microsoft.com/office/drawing/2014/main" id="{AAFE24EC-4924-0802-B7A6-90CD2B35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478" y="4866615"/>
            <a:ext cx="692432" cy="595348"/>
          </a:xfrm>
          <a:prstGeom prst="rect">
            <a:avLst/>
          </a:prstGeom>
        </p:spPr>
      </p:pic>
      <p:pic>
        <p:nvPicPr>
          <p:cNvPr id="37" name="Graphic 22" descr="Paper">
            <a:extLst>
              <a:ext uri="{FF2B5EF4-FFF2-40B4-BE49-F238E27FC236}">
                <a16:creationId xmlns:a16="http://schemas.microsoft.com/office/drawing/2014/main" id="{5952C09C-DA59-FCA7-1BE2-0B9C99966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652" y="2180563"/>
            <a:ext cx="692432" cy="59534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5AF52976-A26F-DB07-473E-842F35B73436}"/>
              </a:ext>
            </a:extLst>
          </p:cNvPr>
          <p:cNvGrpSpPr/>
          <p:nvPr/>
        </p:nvGrpSpPr>
        <p:grpSpPr>
          <a:xfrm>
            <a:off x="558846" y="1624296"/>
            <a:ext cx="5310191" cy="4187543"/>
            <a:chOff x="554926" y="1624186"/>
            <a:chExt cx="5572652" cy="4602197"/>
          </a:xfrm>
        </p:grpSpPr>
        <p:pic>
          <p:nvPicPr>
            <p:cNvPr id="5" name="Graphic 2" descr="Folder">
              <a:extLst>
                <a:ext uri="{FF2B5EF4-FFF2-40B4-BE49-F238E27FC236}">
                  <a16:creationId xmlns:a16="http://schemas.microsoft.com/office/drawing/2014/main" id="{79C1DF0F-BA2A-9C48-B8F0-70052B27A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051" y="2137093"/>
              <a:ext cx="835559" cy="779599"/>
            </a:xfrm>
            <a:prstGeom prst="rect">
              <a:avLst/>
            </a:prstGeom>
          </p:spPr>
        </p:pic>
        <p:pic>
          <p:nvPicPr>
            <p:cNvPr id="6" name="Graphic 3" descr="Folder">
              <a:extLst>
                <a:ext uri="{FF2B5EF4-FFF2-40B4-BE49-F238E27FC236}">
                  <a16:creationId xmlns:a16="http://schemas.microsoft.com/office/drawing/2014/main" id="{DFE2ADA3-2D62-0B15-C6F4-F1B81F8E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93764" y="2137093"/>
              <a:ext cx="835559" cy="779599"/>
            </a:xfrm>
            <a:prstGeom prst="rect">
              <a:avLst/>
            </a:prstGeom>
          </p:spPr>
        </p:pic>
        <p:pic>
          <p:nvPicPr>
            <p:cNvPr id="7" name="Graphic 4" descr="Folder">
              <a:extLst>
                <a:ext uri="{FF2B5EF4-FFF2-40B4-BE49-F238E27FC236}">
                  <a16:creationId xmlns:a16="http://schemas.microsoft.com/office/drawing/2014/main" id="{8A1CBF18-D1DF-40D8-5D31-35112AF2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5937" y="2137093"/>
              <a:ext cx="835559" cy="779599"/>
            </a:xfrm>
            <a:prstGeom prst="rect">
              <a:avLst/>
            </a:prstGeom>
          </p:spPr>
        </p:pic>
        <p:pic>
          <p:nvPicPr>
            <p:cNvPr id="8" name="Graphic 5" descr="Folder">
              <a:extLst>
                <a:ext uri="{FF2B5EF4-FFF2-40B4-BE49-F238E27FC236}">
                  <a16:creationId xmlns:a16="http://schemas.microsoft.com/office/drawing/2014/main" id="{67222214-9E17-8792-EF1B-FFF71B33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8766" y="3704686"/>
              <a:ext cx="835559" cy="779599"/>
            </a:xfrm>
            <a:prstGeom prst="rect">
              <a:avLst/>
            </a:prstGeom>
          </p:spPr>
        </p:pic>
        <p:pic>
          <p:nvPicPr>
            <p:cNvPr id="9" name="Graphic 6" descr="Paper">
              <a:extLst>
                <a:ext uri="{FF2B5EF4-FFF2-40B4-BE49-F238E27FC236}">
                  <a16:creationId xmlns:a16="http://schemas.microsoft.com/office/drawing/2014/main" id="{D42AF08B-4046-D1C6-CE95-EA634C4A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3314" y="2192778"/>
              <a:ext cx="716194" cy="66822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94E8A-5825-5CAB-60C9-13B27A641637}"/>
                </a:ext>
              </a:extLst>
            </p:cNvPr>
            <p:cNvGrpSpPr/>
            <p:nvPr/>
          </p:nvGrpSpPr>
          <p:grpSpPr>
            <a:xfrm>
              <a:off x="5272679" y="2304149"/>
              <a:ext cx="835560" cy="779600"/>
              <a:chOff x="6749744" y="3908898"/>
              <a:chExt cx="1066800" cy="1066800"/>
            </a:xfrm>
          </p:grpSpPr>
          <p:pic>
            <p:nvPicPr>
              <p:cNvPr id="25" name="Graphic 22" descr="Paper">
                <a:extLst>
                  <a:ext uri="{FF2B5EF4-FFF2-40B4-BE49-F238E27FC236}">
                    <a16:creationId xmlns:a16="http://schemas.microsoft.com/office/drawing/2014/main" id="{EE490615-7045-4B50-A396-8724DCB3F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744" y="39088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c 23" descr="Paper">
                <a:extLst>
                  <a:ext uri="{FF2B5EF4-FFF2-40B4-BE49-F238E27FC236}">
                    <a16:creationId xmlns:a16="http://schemas.microsoft.com/office/drawing/2014/main" id="{E93337FF-B52C-68F3-4836-2D62BA759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02144" y="406129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Graphic 8" descr="Paper">
              <a:extLst>
                <a:ext uri="{FF2B5EF4-FFF2-40B4-BE49-F238E27FC236}">
                  <a16:creationId xmlns:a16="http://schemas.microsoft.com/office/drawing/2014/main" id="{0C0BB959-261A-73AB-95D3-F179FFC2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2653" y="3757162"/>
              <a:ext cx="716194" cy="66822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5722E4-7A9C-45C2-3264-3FAA63960542}"/>
                </a:ext>
              </a:extLst>
            </p:cNvPr>
            <p:cNvGrpSpPr/>
            <p:nvPr/>
          </p:nvGrpSpPr>
          <p:grpSpPr>
            <a:xfrm>
              <a:off x="5292018" y="3868533"/>
              <a:ext cx="835560" cy="779600"/>
              <a:chOff x="6774435" y="6049592"/>
              <a:chExt cx="1066800" cy="1066800"/>
            </a:xfrm>
          </p:grpSpPr>
          <p:pic>
            <p:nvPicPr>
              <p:cNvPr id="23" name="Graphic 20" descr="Paper">
                <a:extLst>
                  <a:ext uri="{FF2B5EF4-FFF2-40B4-BE49-F238E27FC236}">
                    <a16:creationId xmlns:a16="http://schemas.microsoft.com/office/drawing/2014/main" id="{C0E7B3CA-6333-54B1-E19D-5F4038975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4435" y="60495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1" descr="Paper">
                <a:extLst>
                  <a:ext uri="{FF2B5EF4-FFF2-40B4-BE49-F238E27FC236}">
                    <a16:creationId xmlns:a16="http://schemas.microsoft.com/office/drawing/2014/main" id="{27079146-676D-9635-8ABA-0F07EE5C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26835" y="6201992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FD439B5-76BE-F71D-CDA3-10140F44ED6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466610" y="2526893"/>
              <a:ext cx="727155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3BB0B1-6E47-8C7D-2745-2E29C0D41BCC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3029323" y="2526893"/>
              <a:ext cx="1096613" cy="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22AD1A-43CA-4592-A16B-7C02201C9CFF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961495" y="2526892"/>
              <a:ext cx="191818" cy="1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3E964F-09CF-421C-CDE0-4D68DCE5665D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 flipV="1">
              <a:off x="4964325" y="4091276"/>
              <a:ext cx="208328" cy="3210"/>
            </a:xfrm>
            <a:prstGeom prst="line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794D9AB-0EE5-23DE-B1F1-543539D10C7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3141649" y="3107368"/>
              <a:ext cx="1567594" cy="406642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DBC18C16-8489-2702-33BB-971F9D990083}"/>
                </a:ext>
              </a:extLst>
            </p:cNvPr>
            <p:cNvSpPr txBox="1"/>
            <p:nvPr/>
          </p:nvSpPr>
          <p:spPr>
            <a:xfrm>
              <a:off x="554926" y="2739201"/>
              <a:ext cx="987808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01_raw</a:t>
              </a: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71AE9D4D-A8BC-941C-E48C-1334E80F1FE6}"/>
                </a:ext>
              </a:extLst>
            </p:cNvPr>
            <p:cNvSpPr txBox="1"/>
            <p:nvPr/>
          </p:nvSpPr>
          <p:spPr>
            <a:xfrm>
              <a:off x="1590921" y="2739201"/>
              <a:ext cx="2022874" cy="79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01_invitro_viability</a:t>
              </a: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7383A476-161A-A1F0-C433-A646BFE8DF62}"/>
                </a:ext>
              </a:extLst>
            </p:cNvPr>
            <p:cNvSpPr txBox="1"/>
            <p:nvPr/>
          </p:nvSpPr>
          <p:spPr>
            <a:xfrm>
              <a:off x="3946992" y="2739201"/>
              <a:ext cx="1189676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comp357</a:t>
              </a: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B2D1CF66-663E-E266-DE2E-EDB2F8531F15}"/>
                </a:ext>
              </a:extLst>
            </p:cNvPr>
            <p:cNvSpPr txBox="1"/>
            <p:nvPr/>
          </p:nvSpPr>
          <p:spPr>
            <a:xfrm>
              <a:off x="3879704" y="4389419"/>
              <a:ext cx="1324254" cy="433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comp9001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DC44B776-7A9A-E4E8-5E10-4AA2102936DF}"/>
                </a:ext>
              </a:extLst>
            </p:cNvPr>
            <p:cNvSpPr txBox="1"/>
            <p:nvPr/>
          </p:nvSpPr>
          <p:spPr>
            <a:xfrm>
              <a:off x="3925445" y="1624186"/>
              <a:ext cx="1665747" cy="5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nl-BE" sz="2400">
                  <a:solidFill>
                    <a:schemeClr val="bg1">
                      <a:lumMod val="50000"/>
                    </a:schemeClr>
                  </a:solidFill>
                  <a:latin typeface="UGent Panno Text" panose="02000506040000040003" pitchFamily="2" charset="0"/>
                </a:rPr>
                <a:t>Treatment</a:t>
              </a:r>
            </a:p>
          </p:txBody>
        </p:sp>
        <p:sp>
          <p:nvSpPr>
            <p:cNvPr id="49" name="TextBox 19">
              <a:extLst>
                <a:ext uri="{FF2B5EF4-FFF2-40B4-BE49-F238E27FC236}">
                  <a16:creationId xmlns:a16="http://schemas.microsoft.com/office/drawing/2014/main" id="{C7ADCEA7-F8A1-A38F-8748-0ABB7FED6255}"/>
                </a:ext>
              </a:extLst>
            </p:cNvPr>
            <p:cNvSpPr txBox="1"/>
            <p:nvPr/>
          </p:nvSpPr>
          <p:spPr>
            <a:xfrm>
              <a:off x="2082591" y="1632368"/>
              <a:ext cx="1561449" cy="54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nl-BE" sz="2400" err="1">
                  <a:solidFill>
                    <a:schemeClr val="bg1">
                      <a:lumMod val="50000"/>
                    </a:schemeClr>
                  </a:solidFill>
                  <a:latin typeface="UGent Panno Text" panose="02000506040000040003" pitchFamily="2" charset="0"/>
                </a:rPr>
                <a:t>Condition</a:t>
              </a:r>
              <a:endParaRPr lang="nl-BE" sz="240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</a:endParaRPr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5B704D7-8F4B-C565-DF9C-FA4654C1E11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rot="16200000" flipH="1">
              <a:off x="636876" y="3662255"/>
              <a:ext cx="2688628" cy="417896"/>
            </a:xfrm>
            <a:prstGeom prst="bentConnector2">
              <a:avLst/>
            </a:prstGeom>
            <a:ln w="31750"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3" descr="Folder">
              <a:extLst>
                <a:ext uri="{FF2B5EF4-FFF2-40B4-BE49-F238E27FC236}">
                  <a16:creationId xmlns:a16="http://schemas.microsoft.com/office/drawing/2014/main" id="{ED0CE625-CDA1-9BDF-7F09-3E8B6D9F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90138" y="4825717"/>
              <a:ext cx="835559" cy="779599"/>
            </a:xfrm>
            <a:prstGeom prst="rect">
              <a:avLst/>
            </a:prstGeom>
          </p:spPr>
        </p:pic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9163D153-0621-EFB8-0D36-65EDC87A5FE4}"/>
                </a:ext>
              </a:extLst>
            </p:cNvPr>
            <p:cNvSpPr txBox="1"/>
            <p:nvPr/>
          </p:nvSpPr>
          <p:spPr>
            <a:xfrm>
              <a:off x="1587295" y="5427825"/>
              <a:ext cx="2022874" cy="79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l-BE" sz="1800">
                  <a:latin typeface="UGent Panno Text" panose="02000506040000040003" pitchFamily="2" charset="0"/>
                </a:rPr>
                <a:t>02_invivo_viability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54AEDEF-5096-A2C9-18E8-74408B8AFE63}"/>
              </a:ext>
            </a:extLst>
          </p:cNvPr>
          <p:cNvSpPr txBox="1"/>
          <p:nvPr/>
        </p:nvSpPr>
        <p:spPr>
          <a:xfrm>
            <a:off x="2534990" y="911197"/>
            <a:ext cx="1696298" cy="51161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>
                <a:solidFill>
                  <a:srgbClr val="1E64C8"/>
                </a:solidFill>
                <a:latin typeface="UGent Panno Text" panose="02000506040000040003" pitchFamily="2" charset="0"/>
              </a:rPr>
              <a:t>FOLDERS</a:t>
            </a:r>
            <a:endParaRPr lang="en-US" sz="2500">
              <a:solidFill>
                <a:srgbClr val="1E64C8"/>
              </a:solidFill>
              <a:latin typeface="UGent Panno Text" panose="02000506040000040003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F3AB0-47FF-1BAC-617E-9BFD9F2FFBCC}"/>
              </a:ext>
            </a:extLst>
          </p:cNvPr>
          <p:cNvSpPr txBox="1"/>
          <p:nvPr/>
        </p:nvSpPr>
        <p:spPr>
          <a:xfrm>
            <a:off x="8876716" y="824165"/>
            <a:ext cx="1927131" cy="51161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>
                <a:solidFill>
                  <a:srgbClr val="1E64C8"/>
                </a:solidFill>
                <a:latin typeface="UGent Panno Text" panose="02000506040000040003" pitchFamily="2" charset="0"/>
              </a:rPr>
              <a:t>METADATA</a:t>
            </a:r>
            <a:endParaRPr lang="en-US" sz="2500">
              <a:solidFill>
                <a:srgbClr val="1E64C8"/>
              </a:solidFill>
              <a:latin typeface="UGent Panno Text" panose="02000506040000040003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5E63FE-4813-A3C1-5F0A-EFFC0C644FFC}"/>
              </a:ext>
            </a:extLst>
          </p:cNvPr>
          <p:cNvSpPr txBox="1"/>
          <p:nvPr/>
        </p:nvSpPr>
        <p:spPr>
          <a:xfrm>
            <a:off x="2002412" y="5570096"/>
            <a:ext cx="3946914" cy="95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1600" err="1">
                <a:latin typeface="UGent Panno Text" panose="02000506040000040003" pitchFamily="2" charset="0"/>
              </a:rPr>
              <a:t>Examples</a:t>
            </a:r>
            <a:r>
              <a:rPr lang="nl-NL" sz="1600">
                <a:latin typeface="UGent Panno Text" panose="02000506040000040003" pitchFamily="2" charset="0"/>
              </a:rPr>
              <a:t>:</a:t>
            </a:r>
          </a:p>
          <a:p>
            <a:pPr algn="l">
              <a:lnSpc>
                <a:spcPct val="120000"/>
              </a:lnSpc>
            </a:pPr>
            <a:r>
              <a:rPr lang="nl-NL" sz="1600">
                <a:latin typeface="UGent Panno Text" panose="02000506040000040003" pitchFamily="2" charset="0"/>
              </a:rPr>
              <a:t>Folder </a:t>
            </a:r>
            <a:r>
              <a:rPr lang="nl-NL" sz="1600" err="1">
                <a:latin typeface="UGent Panno Text" panose="02000506040000040003" pitchFamily="2" charset="0"/>
              </a:rPr>
              <a:t>hierarchy</a:t>
            </a:r>
            <a:r>
              <a:rPr lang="nl-NL" sz="1600">
                <a:latin typeface="UGent Panno Text" panose="02000506040000040003" pitchFamily="2" charset="0"/>
              </a:rPr>
              <a:t> on project share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Library and subfolders on SharePoint site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6C3648-FFA8-FBA2-3970-F2A7661E0FD8}"/>
              </a:ext>
            </a:extLst>
          </p:cNvPr>
          <p:cNvSpPr txBox="1"/>
          <p:nvPr/>
        </p:nvSpPr>
        <p:spPr>
          <a:xfrm>
            <a:off x="8836226" y="5549104"/>
            <a:ext cx="2544286" cy="1247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Examples: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Library on SharePoint site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latin typeface="UGent Panno Text" panose="02000506040000040003" pitchFamily="2" charset="0"/>
              </a:rPr>
              <a:t>List on SharePoint site</a:t>
            </a:r>
          </a:p>
          <a:p>
            <a:pPr algn="l">
              <a:lnSpc>
                <a:spcPct val="120000"/>
              </a:lnSpc>
            </a:pPr>
            <a:endParaRPr lang="en-US" sz="1600">
              <a:latin typeface="UGent Panno Text" panose="02000506040000040003" pitchFamily="2" charset="0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AEDB1626-8769-DE32-20D6-DB1F59EDF533}"/>
              </a:ext>
            </a:extLst>
          </p:cNvPr>
          <p:cNvSpPr txBox="1"/>
          <p:nvPr/>
        </p:nvSpPr>
        <p:spPr>
          <a:xfrm>
            <a:off x="8399660" y="3539715"/>
            <a:ext cx="1834156" cy="42774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In vivo, In vitro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57E5DD60-BBB6-050B-9646-0E6BB0ED8ADB}"/>
              </a:ext>
            </a:extLst>
          </p:cNvPr>
          <p:cNvSpPr txBox="1"/>
          <p:nvPr/>
        </p:nvSpPr>
        <p:spPr>
          <a:xfrm>
            <a:off x="10061962" y="3539715"/>
            <a:ext cx="1938351" cy="42774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nl-BE" sz="2000">
                <a:latin typeface="UGent Panno Text" panose="02000506040000040003" pitchFamily="2" charset="0"/>
              </a:rPr>
              <a:t>Compound 357</a:t>
            </a:r>
          </a:p>
        </p:txBody>
      </p:sp>
      <p:pic>
        <p:nvPicPr>
          <p:cNvPr id="27" name="Graphic 23" descr="Paper">
            <a:extLst>
              <a:ext uri="{FF2B5EF4-FFF2-40B4-BE49-F238E27FC236}">
                <a16:creationId xmlns:a16="http://schemas.microsoft.com/office/drawing/2014/main" id="{E3A06282-D536-7BAC-BA83-82FF616BF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8077" y="3438710"/>
            <a:ext cx="692433" cy="5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3A07-E401-4730-89BC-7265ECA9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9DD8F-C03C-4972-9B14-B8F59ED4E1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142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F3058-BBEE-46C1-BCC5-4F0D095E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36" y="2128257"/>
            <a:ext cx="3008687" cy="255148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A5ADDDB-F545-430F-A857-9752B5A65958}"/>
              </a:ext>
            </a:extLst>
          </p:cNvPr>
          <p:cNvGrpSpPr/>
          <p:nvPr/>
        </p:nvGrpSpPr>
        <p:grpSpPr>
          <a:xfrm>
            <a:off x="5723808" y="399284"/>
            <a:ext cx="3295055" cy="5853410"/>
            <a:chOff x="8139997" y="567871"/>
            <a:chExt cx="4686300" cy="8324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99A08D-1499-4271-AA83-962B449B2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9997" y="567871"/>
              <a:ext cx="4686300" cy="8324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3C6D10-D5BC-4879-A17E-AF35056C87A9}"/>
                </a:ext>
              </a:extLst>
            </p:cNvPr>
            <p:cNvSpPr/>
            <p:nvPr/>
          </p:nvSpPr>
          <p:spPr>
            <a:xfrm>
              <a:off x="8394492" y="1089433"/>
              <a:ext cx="3960000" cy="2232000"/>
            </a:xfrm>
            <a:prstGeom prst="rect">
              <a:avLst/>
            </a:prstGeom>
            <a:noFill/>
            <a:ln w="317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3BADE7-D6A6-479C-9697-D7706BED0AB3}"/>
                </a:ext>
              </a:extLst>
            </p:cNvPr>
            <p:cNvSpPr/>
            <p:nvPr/>
          </p:nvSpPr>
          <p:spPr>
            <a:xfrm>
              <a:off x="8394492" y="4287187"/>
              <a:ext cx="3960000" cy="1332000"/>
            </a:xfrm>
            <a:prstGeom prst="rect">
              <a:avLst/>
            </a:prstGeom>
            <a:noFill/>
            <a:ln w="317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D3A5DD-61C9-400A-99F5-B699EFBBC719}"/>
                </a:ext>
              </a:extLst>
            </p:cNvPr>
            <p:cNvSpPr/>
            <p:nvPr/>
          </p:nvSpPr>
          <p:spPr>
            <a:xfrm>
              <a:off x="8394492" y="5681270"/>
              <a:ext cx="3960000" cy="1332000"/>
            </a:xfrm>
            <a:prstGeom prst="rect">
              <a:avLst/>
            </a:prstGeom>
            <a:noFill/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3F9E0E-78D8-482F-B7A7-1E2763EB2464}"/>
                </a:ext>
              </a:extLst>
            </p:cNvPr>
            <p:cNvSpPr/>
            <p:nvPr/>
          </p:nvSpPr>
          <p:spPr>
            <a:xfrm>
              <a:off x="8394492" y="7074532"/>
              <a:ext cx="3960000" cy="1764000"/>
            </a:xfrm>
            <a:prstGeom prst="rect">
              <a:avLst/>
            </a:prstGeom>
            <a:noFill/>
            <a:ln w="317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B4538-A8EC-456D-856D-2720871B475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016097" y="1550695"/>
            <a:ext cx="1886653" cy="1187870"/>
          </a:xfrm>
          <a:prstGeom prst="straightConnector1">
            <a:avLst/>
          </a:prstGeom>
          <a:noFill/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854845-651D-43FB-B212-A29DF1663DD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68279" y="3482710"/>
            <a:ext cx="2234471" cy="236070"/>
          </a:xfrm>
          <a:prstGeom prst="straightConnector1">
            <a:avLst/>
          </a:prstGeom>
          <a:noFill/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61E513-4296-4393-A2BB-1547C7CA0FC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68279" y="4187061"/>
            <a:ext cx="2234471" cy="275863"/>
          </a:xfrm>
          <a:prstGeom prst="straightConnector1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6F45A8-9A8B-4AA6-9356-043BA01E6C2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68279" y="4505999"/>
            <a:ext cx="2234471" cy="1088438"/>
          </a:xfrm>
          <a:prstGeom prst="straightConnector1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663627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61958-C750-AE93-C6A4-D38C8B0C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7AE6-6F83-99DB-6A1F-66D7C76F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53747E-620D-529F-F1E7-38B110ACE615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17340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3721-2346-4786-9D53-41324CD0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Creating a file naming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B2C9-A5DB-456F-BA8F-B378029AE3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UGent Panno Text" panose="02000506040000040003" pitchFamily="2" charset="0"/>
              </a:rPr>
              <a:t>File name 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Principal identiﬁer of ﬁle, used to uniquely identify a file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Should let you know what the content of the file is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Should be made of a few descriptive elements &amp; keywords</a:t>
            </a:r>
          </a:p>
          <a:p>
            <a:pPr lvl="1"/>
            <a:endParaRPr lang="en-US" dirty="0">
              <a:latin typeface="UGent Panno Text" panose="02000506040000040003" pitchFamily="2" charset="0"/>
            </a:endParaRPr>
          </a:p>
          <a:p>
            <a:pPr marL="60273" indent="0" algn="ctr">
              <a:buNone/>
            </a:pPr>
            <a:r>
              <a:rPr lang="en-US" dirty="0">
                <a:latin typeface="UGent Panno Text" panose="02000506040000040003" pitchFamily="2" charset="0"/>
              </a:rPr>
              <a:t>What do you include?</a:t>
            </a:r>
          </a:p>
          <a:p>
            <a:pPr marL="60273" indent="0" algn="ctr">
              <a:buNone/>
            </a:pPr>
            <a:r>
              <a:rPr lang="en-US" dirty="0">
                <a:latin typeface="UGent Panno Text" panose="02000506040000040003" pitchFamily="2" charset="0"/>
              </a:rPr>
              <a:t>[ ? ]_[ ? ]_[ ? ].xlsx</a:t>
            </a:r>
          </a:p>
          <a:p>
            <a:pPr marL="60273" indent="0" algn="ctr">
              <a:buNone/>
            </a:pPr>
            <a:endParaRPr lang="en-US" dirty="0">
              <a:latin typeface="UGent Panno Text" panose="02000506040000040003" pitchFamily="2" charset="0"/>
            </a:endParaRPr>
          </a:p>
          <a:p>
            <a:pPr marL="60273" indent="0">
              <a:buNone/>
            </a:pPr>
            <a:r>
              <a:rPr lang="en-US" dirty="0">
                <a:latin typeface="UGent Panno Text" panose="02000506040000040003" pitchFamily="2" charset="0"/>
              </a:rPr>
              <a:t>What keywords, elements or unique characteristics would be best to reflect the content of your file?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05B1A-5CC7-4909-A3A2-8853409229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00980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73E0-593A-4C08-B50F-DCB46D9C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Creating a file naming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4A51-C472-43B1-B1B8-832EF7FC4A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Concatenate relevant elements to create a file naming schema.</a:t>
            </a:r>
          </a:p>
          <a:p>
            <a:r>
              <a:rPr lang="en-US" dirty="0">
                <a:latin typeface="UGent Panno Text" panose="02000506040000040003" pitchFamily="2" charset="0"/>
              </a:rPr>
              <a:t>Think about which order do you want them sorted in your folder?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47DDA-6FB2-4D4D-AA27-C65BC008A0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145</a:t>
            </a:fld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9C7F8-AC92-4F54-BCB3-5A5A4761510E}"/>
              </a:ext>
            </a:extLst>
          </p:cNvPr>
          <p:cNvSpPr/>
          <p:nvPr/>
        </p:nvSpPr>
        <p:spPr>
          <a:xfrm>
            <a:off x="3934968" y="3666058"/>
            <a:ext cx="4270721" cy="676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273" algn="ctr"/>
            <a:r>
              <a:rPr lang="en-US" sz="3797" dirty="0">
                <a:latin typeface="UGent Panno Text" panose="02000506040000040003" pitchFamily="2" charset="0"/>
              </a:rPr>
              <a:t>[ ? ]_[ ? ]_[ ? ].jpeg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32631-EF8A-4978-A571-F0106D6C75AC}"/>
              </a:ext>
            </a:extLst>
          </p:cNvPr>
          <p:cNvSpPr/>
          <p:nvPr/>
        </p:nvSpPr>
        <p:spPr>
          <a:xfrm>
            <a:off x="777053" y="4850615"/>
            <a:ext cx="10586552" cy="676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273" algn="ctr"/>
            <a:r>
              <a:rPr lang="en-US" sz="3797" dirty="0">
                <a:solidFill>
                  <a:schemeClr val="accent1"/>
                </a:solidFill>
                <a:latin typeface="UGent Panno Text" panose="02000506040000040003" pitchFamily="2" charset="0"/>
              </a:rPr>
              <a:t>MTT</a:t>
            </a:r>
            <a:r>
              <a:rPr lang="en-US" sz="3797" dirty="0">
                <a:latin typeface="UGent Panno Text" panose="02000506040000040003" pitchFamily="2" charset="0"/>
              </a:rPr>
              <a:t>_</a:t>
            </a:r>
            <a:r>
              <a:rPr lang="en-US" sz="3797" dirty="0">
                <a:solidFill>
                  <a:srgbClr val="C00000"/>
                </a:solidFill>
                <a:latin typeface="UGent Panno Text" panose="02000506040000040003" pitchFamily="2" charset="0"/>
              </a:rPr>
              <a:t>COMP357</a:t>
            </a:r>
            <a:r>
              <a:rPr lang="en-US" sz="3797" dirty="0">
                <a:latin typeface="UGent Panno Text" panose="02000506040000040003" pitchFamily="2" charset="0"/>
              </a:rPr>
              <a:t>_</a:t>
            </a:r>
            <a:r>
              <a:rPr lang="en-US" sz="3797" dirty="0">
                <a:solidFill>
                  <a:srgbClr val="7030A0"/>
                </a:solidFill>
                <a:latin typeface="UGent Panno Text" panose="02000506040000040003" pitchFamily="2" charset="0"/>
              </a:rPr>
              <a:t>WT</a:t>
            </a:r>
            <a:r>
              <a:rPr lang="en-US" sz="3797" dirty="0">
                <a:latin typeface="UGent Panno Text" panose="02000506040000040003" pitchFamily="2" charset="0"/>
              </a:rPr>
              <a:t>_</a:t>
            </a:r>
            <a:r>
              <a:rPr lang="en-US" sz="3797" dirty="0">
                <a:solidFill>
                  <a:srgbClr val="00B050"/>
                </a:solidFill>
                <a:latin typeface="UGent Panno Text" panose="02000506040000040003" pitchFamily="2" charset="0"/>
              </a:rPr>
              <a:t>20190415_IMG0001</a:t>
            </a:r>
            <a:r>
              <a:rPr lang="en-US" sz="3797" dirty="0">
                <a:latin typeface="UGent Panno Text" panose="02000506040000040003" pitchFamily="2" charset="0"/>
              </a:rPr>
              <a:t>.jpeg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B490F-A7D2-4283-8884-72CE1546994C}"/>
              </a:ext>
            </a:extLst>
          </p:cNvPr>
          <p:cNvSpPr/>
          <p:nvPr/>
        </p:nvSpPr>
        <p:spPr>
          <a:xfrm>
            <a:off x="709727" y="5580244"/>
            <a:ext cx="10721205" cy="676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273" algn="ctr"/>
            <a:r>
              <a:rPr lang="en-US" sz="3797" dirty="0">
                <a:solidFill>
                  <a:srgbClr val="00B050"/>
                </a:solidFill>
                <a:latin typeface="UGent Panno Text" panose="02000506040000040003" pitchFamily="2" charset="0"/>
              </a:rPr>
              <a:t>20190415_IMG0001</a:t>
            </a:r>
            <a:r>
              <a:rPr lang="en-US" sz="3797" dirty="0">
                <a:latin typeface="UGent Panno Text" panose="02000506040000040003" pitchFamily="2" charset="0"/>
              </a:rPr>
              <a:t>_ </a:t>
            </a:r>
            <a:r>
              <a:rPr lang="en-US" sz="3797" dirty="0">
                <a:solidFill>
                  <a:schemeClr val="accent1"/>
                </a:solidFill>
                <a:latin typeface="UGent Panno Text" panose="02000506040000040003" pitchFamily="2" charset="0"/>
              </a:rPr>
              <a:t>MTT</a:t>
            </a:r>
            <a:r>
              <a:rPr lang="en-US" sz="3797" dirty="0">
                <a:latin typeface="UGent Panno Text" panose="02000506040000040003" pitchFamily="2" charset="0"/>
              </a:rPr>
              <a:t>_</a:t>
            </a:r>
            <a:r>
              <a:rPr lang="en-US" sz="3797" dirty="0">
                <a:solidFill>
                  <a:srgbClr val="C00000"/>
                </a:solidFill>
                <a:latin typeface="UGent Panno Text" panose="02000506040000040003" pitchFamily="2" charset="0"/>
              </a:rPr>
              <a:t>COMP357</a:t>
            </a:r>
            <a:r>
              <a:rPr lang="en-US" sz="3797" dirty="0">
                <a:latin typeface="UGent Panno Text" panose="02000506040000040003" pitchFamily="2" charset="0"/>
              </a:rPr>
              <a:t>_</a:t>
            </a:r>
            <a:r>
              <a:rPr lang="en-US" sz="3797" dirty="0">
                <a:solidFill>
                  <a:srgbClr val="7030A0"/>
                </a:solidFill>
                <a:latin typeface="UGent Panno Text" panose="02000506040000040003" pitchFamily="2" charset="0"/>
              </a:rPr>
              <a:t>WT</a:t>
            </a:r>
            <a:r>
              <a:rPr lang="en-US" sz="3797" dirty="0">
                <a:latin typeface="UGent Panno Text" panose="02000506040000040003" pitchFamily="2" charset="0"/>
              </a:rPr>
              <a:t>.jpeg</a:t>
            </a:r>
          </a:p>
        </p:txBody>
      </p:sp>
    </p:spTree>
    <p:extLst>
      <p:ext uri="{BB962C8B-B14F-4D97-AF65-F5344CB8AC3E}">
        <p14:creationId xmlns:p14="http://schemas.microsoft.com/office/powerpoint/2010/main" val="10156484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D660-4F70-4709-9E75-0F97A20D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Creating a file naming schema</a:t>
            </a:r>
            <a:endParaRPr lang="en-US" u="none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998A6-7F74-4491-8ACB-6D900C7194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146</a:t>
            </a:fld>
            <a:endParaRPr lang="nl-BE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89B95-164A-4CA2-87E9-06134C41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2" y="1925360"/>
            <a:ext cx="9973535" cy="2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04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File naming: Best practices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147</a:t>
            </a:fld>
            <a:endParaRPr lang="en-GB">
              <a:latin typeface="UGent Panno Text" panose="02000506040000040003" pitchFamily="50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1EA822-69FA-4EE2-9279-2AF01C2F2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532594"/>
              </p:ext>
            </p:extLst>
          </p:nvPr>
        </p:nvGraphicFramePr>
        <p:xfrm>
          <a:off x="1251313" y="1578293"/>
          <a:ext cx="10035242" cy="44634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3663">
                  <a:extLst>
                    <a:ext uri="{9D8B030D-6E8A-4147-A177-3AD203B41FA5}">
                      <a16:colId xmlns:a16="http://schemas.microsoft.com/office/drawing/2014/main" val="1245182081"/>
                    </a:ext>
                  </a:extLst>
                </a:gridCol>
                <a:gridCol w="424416">
                  <a:extLst>
                    <a:ext uri="{9D8B030D-6E8A-4147-A177-3AD203B41FA5}">
                      <a16:colId xmlns:a16="http://schemas.microsoft.com/office/drawing/2014/main" val="1345487420"/>
                    </a:ext>
                  </a:extLst>
                </a:gridCol>
                <a:gridCol w="4052159">
                  <a:extLst>
                    <a:ext uri="{9D8B030D-6E8A-4147-A177-3AD203B41FA5}">
                      <a16:colId xmlns:a16="http://schemas.microsoft.com/office/drawing/2014/main" val="106217713"/>
                    </a:ext>
                  </a:extLst>
                </a:gridCol>
                <a:gridCol w="404205">
                  <a:extLst>
                    <a:ext uri="{9D8B030D-6E8A-4147-A177-3AD203B41FA5}">
                      <a16:colId xmlns:a16="http://schemas.microsoft.com/office/drawing/2014/main" val="3371212920"/>
                    </a:ext>
                  </a:extLst>
                </a:gridCol>
                <a:gridCol w="3440799">
                  <a:extLst>
                    <a:ext uri="{9D8B030D-6E8A-4147-A177-3AD203B41FA5}">
                      <a16:colId xmlns:a16="http://schemas.microsoft.com/office/drawing/2014/main" val="2750998396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LENGTH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Avoid long names, remove unnecessary elements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300" b="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549453"/>
                  </a:ext>
                </a:extLst>
              </a:tr>
              <a:tr h="212169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SPECIAL CHARACTERS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</a:t>
                      </a: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  <a:sym typeface="Wingdings 2" panose="05020102010507070707" pitchFamily="18" charset="2"/>
                      </a:endParaRP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  <a:sym typeface="Wingdings 2" panose="05020102010507070707" pitchFamily="18" charset="2"/>
                      </a:endParaRP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  <a:sym typeface="Wingdings 2" panose="05020102010507070707" pitchFamily="18" charset="2"/>
                      </a:endParaRPr>
                    </a:p>
                    <a:p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Spaces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Special characters: 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\ / : * ? " &lt; &gt; | ! % &amp; - ; = () + , .</a:t>
                      </a: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Underscores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camelCase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FF000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</a:t>
                      </a: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 date v1.txt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name.date.v1.txt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name/date&amp;v1.txt</a:t>
                      </a:r>
                    </a:p>
                    <a:p>
                      <a:endParaRPr lang="en-US" sz="2300" dirty="0">
                        <a:solidFill>
                          <a:schemeClr val="tx1"/>
                        </a:solidFill>
                        <a:latin typeface="UGent Panno Text" panose="02000506040000040003" pitchFamily="50" charset="0"/>
                      </a:endParaRP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name_date.txt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nameDate.txt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05994"/>
                  </a:ext>
                </a:extLst>
              </a:tr>
              <a:tr h="40719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DATES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Use ISO8601 YYYYMMDD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20201008_name_v01.txt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94379"/>
                  </a:ext>
                </a:extLst>
              </a:tr>
              <a:tr h="109299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NUMBERING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Use leading zeroes for sequential numbering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FF000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</a:t>
                      </a:r>
                    </a:p>
                    <a:p>
                      <a:pPr marL="0" marR="0" lvl="0" indent="0" algn="l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rgbClr val="00B050"/>
                          </a:solidFill>
                          <a:latin typeface="UGent Panno Text" panose="02000506040000040003" pitchFamily="50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2300" dirty="0">
                        <a:solidFill>
                          <a:srgbClr val="00B050"/>
                        </a:solidFill>
                        <a:latin typeface="UGent Panno Text" panose="02000506040000040003" pitchFamily="50" charset="0"/>
                      </a:endParaRP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nameDate_1</a:t>
                      </a:r>
                    </a:p>
                    <a:p>
                      <a:r>
                        <a:rPr lang="en-US" sz="2300" dirty="0">
                          <a:solidFill>
                            <a:schemeClr val="tx1"/>
                          </a:solidFill>
                          <a:latin typeface="UGent Panno Text" panose="02000506040000040003" pitchFamily="50" charset="0"/>
                        </a:rPr>
                        <a:t>nameData_001.txt, nameDate_010.txt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18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693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UGent Panno Text" panose="02000506040000040003" pitchFamily="2" charset="0"/>
              </a:rPr>
              <a:t>File </a:t>
            </a:r>
            <a:r>
              <a:rPr lang="nl-BE" err="1">
                <a:latin typeface="UGent Panno Text" panose="02000506040000040003" pitchFamily="2" charset="0"/>
              </a:rPr>
              <a:t>naming</a:t>
            </a:r>
            <a:r>
              <a:rPr lang="nl-BE">
                <a:latin typeface="UGent Panno Text" panose="02000506040000040003" pitchFamily="2" charset="0"/>
              </a:rPr>
              <a:t>: </a:t>
            </a:r>
            <a:r>
              <a:rPr lang="nl-BE" err="1">
                <a:latin typeface="UGent Panno Text" panose="02000506040000040003" pitchFamily="2" charset="0"/>
              </a:rPr>
              <a:t>examples</a:t>
            </a:r>
            <a:endParaRPr lang="nl-BE">
              <a:latin typeface="UGent Panno Text" panose="02000506040000040003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515600" cy="4802187"/>
          </a:xfrm>
        </p:spPr>
        <p:txBody>
          <a:bodyPr vert="horz" lIns="64294" tIns="32147" rIns="64294" bIns="32147" numCol="2" rtlCol="0" anchor="t"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n-US" sz="2250" b="1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FG1_CONS_20150309.rtf</a:t>
            </a:r>
          </a:p>
          <a:p>
            <a:pPr lvl="1" fontAlgn="base">
              <a:lnSpc>
                <a:spcPct val="100000"/>
              </a:lnSpc>
            </a:pPr>
            <a:r>
              <a:rPr lang="en-US" sz="1969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Interview transcript of the ﬁrst focus group with consumers, on 2015-03-09</a:t>
            </a:r>
          </a:p>
          <a:p>
            <a:pPr fontAlgn="base">
              <a:lnSpc>
                <a:spcPct val="100000"/>
              </a:lnSpc>
            </a:pPr>
            <a:r>
              <a:rPr lang="en-US" sz="2250" b="1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GC-MS1_20180912_POLY03.ms</a:t>
            </a:r>
          </a:p>
          <a:p>
            <a:pPr lvl="1" fontAlgn="base">
              <a:lnSpc>
                <a:spcPct val="100000"/>
              </a:lnSpc>
            </a:pPr>
            <a:r>
              <a:rPr lang="en-US" sz="1969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/>
              </a:rPr>
              <a:t>Polymer 3 measured on GC-MS machine 1 on the September 12 2018​</a:t>
            </a:r>
          </a:p>
          <a:p>
            <a:pPr fontAlgn="base">
              <a:lnSpc>
                <a:spcPct val="100000"/>
              </a:lnSpc>
            </a:pPr>
            <a:r>
              <a:rPr lang="en-US" sz="2250" b="1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FMHSurvey_Procedures_04.docx</a:t>
            </a:r>
          </a:p>
          <a:p>
            <a:pPr lvl="1" fontAlgn="base">
              <a:lnSpc>
                <a:spcPct val="100000"/>
              </a:lnSpc>
            </a:pPr>
            <a:r>
              <a:rPr lang="en-US" sz="1969" dirty="0">
                <a:solidFill>
                  <a:schemeClr val="accent5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Version 4 of the survey procedures for the Flemish Mental Health survey</a:t>
            </a:r>
          </a:p>
          <a:p>
            <a:pPr marL="316993" lvl="1" fontAlgn="base">
              <a:lnSpc>
                <a:spcPct val="100000"/>
              </a:lnSpc>
            </a:pPr>
            <a:endParaRPr lang="nl-BE" sz="2250" b="1" dirty="0">
              <a:latin typeface="UGent Panno Text" panose="02000506040000040003" pitchFamily="2" charset="0"/>
            </a:endParaRPr>
          </a:p>
          <a:p>
            <a:pPr marL="316993" lvl="1" fontAlgn="base">
              <a:lnSpc>
                <a:spcPct val="100000"/>
              </a:lnSpc>
            </a:pPr>
            <a:endParaRPr lang="nl-BE" sz="2250" b="1" dirty="0">
              <a:latin typeface="UGent Panno Text" panose="02000506040000040003" pitchFamily="2" charset="0"/>
            </a:endParaRPr>
          </a:p>
          <a:p>
            <a:pPr marL="316993" lvl="1" fontAlgn="base">
              <a:lnSpc>
                <a:spcPct val="100000"/>
              </a:lnSpc>
            </a:pPr>
            <a:endParaRPr lang="nl-BE" sz="2250" b="1" dirty="0">
              <a:latin typeface="UGent Panno Text" panose="02000506040000040003" pitchFamily="2" charset="0"/>
            </a:endParaRPr>
          </a:p>
          <a:p>
            <a:pPr marL="316993" lvl="1" fontAlgn="base">
              <a:lnSpc>
                <a:spcPct val="100000"/>
              </a:lnSpc>
            </a:pPr>
            <a:r>
              <a:rPr lang="nl-BE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Health &amp; Safety Procedures1 (no extension)</a:t>
            </a:r>
          </a:p>
          <a:p>
            <a:pPr marL="728859" lvl="2" fontAlgn="base">
              <a:lnSpc>
                <a:spcPct val="100000"/>
              </a:lnSpc>
            </a:pP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Spaces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, special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character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and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no extension</a:t>
            </a:r>
            <a:r>
              <a:rPr lang="en-US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​</a:t>
            </a:r>
          </a:p>
          <a:p>
            <a:pPr marL="316993" lvl="1" fontAlgn="base">
              <a:lnSpc>
                <a:spcPct val="100000"/>
              </a:lnSpc>
            </a:pPr>
            <a:r>
              <a:rPr lang="nl-BE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SrvMthdDraft.doc, SrvMthdFinal.doc, SrvMthdFinalV4.doc</a:t>
            </a:r>
          </a:p>
          <a:p>
            <a:pPr marL="728859" lvl="2" fontAlgn="base">
              <a:lnSpc>
                <a:spcPct val="100000"/>
              </a:lnSpc>
            </a:pP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Use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consistent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versioning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,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unable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to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</a:t>
            </a:r>
            <a:b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</a:b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identify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the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real last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one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​</a:t>
            </a:r>
          </a:p>
          <a:p>
            <a:pPr marL="316993" lvl="1" fontAlgn="base">
              <a:lnSpc>
                <a:spcPct val="100000"/>
              </a:lnSpc>
            </a:pPr>
            <a:r>
              <a:rPr lang="nl-BE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Focus Group </a:t>
            </a:r>
            <a:r>
              <a:rPr lang="nl-BE" sz="2250" b="1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consumers</a:t>
            </a:r>
            <a:r>
              <a:rPr lang="nl-BE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12+13 Feb.mp3</a:t>
            </a:r>
          </a:p>
          <a:p>
            <a:pPr marL="728859" lvl="2" fontAlgn="base">
              <a:lnSpc>
                <a:spcPct val="100000"/>
              </a:lnSpc>
            </a:pP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Spaces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and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 special </a:t>
            </a:r>
            <a:r>
              <a:rPr lang="nl-BE" sz="1969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character</a:t>
            </a:r>
            <a:r>
              <a:rPr lang="nl-BE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​</a:t>
            </a:r>
          </a:p>
          <a:p>
            <a:pPr marL="316993" lvl="1" fontAlgn="base">
              <a:lnSpc>
                <a:spcPct val="100000"/>
              </a:lnSpc>
            </a:pPr>
            <a:r>
              <a:rPr lang="en-US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mydata.txt, </a:t>
            </a:r>
            <a:r>
              <a:rPr lang="en-US" sz="2250" b="1" dirty="0" err="1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script.R</a:t>
            </a:r>
            <a:r>
              <a:rPr lang="en-US" sz="2250" b="1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, analysis.py</a:t>
            </a:r>
          </a:p>
          <a:p>
            <a:pPr marL="728859" lvl="2" fontAlgn="base">
              <a:lnSpc>
                <a:spcPct val="100000"/>
              </a:lnSpc>
            </a:pPr>
            <a:r>
              <a:rPr lang="en-US" sz="1969" dirty="0">
                <a:solidFill>
                  <a:schemeClr val="accent4">
                    <a:lumMod val="75000"/>
                    <a:alpha val="85000"/>
                  </a:schemeClr>
                </a:solidFill>
                <a:latin typeface="UGent Panno Text" panose="02000506040000040003" pitchFamily="2" charset="0"/>
              </a:rPr>
              <a:t>Unique?​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148</a:t>
            </a:fld>
            <a:endParaRPr lang="nl-BE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8507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UGent Panno Text" panose="02000506040000040003" pitchFamily="2" charset="0"/>
              </a:rPr>
              <a:t>Develop</a:t>
            </a:r>
            <a:r>
              <a:rPr lang="nl-BE" dirty="0">
                <a:latin typeface="UGent Panno Text" panose="02000506040000040003" pitchFamily="2" charset="0"/>
              </a:rPr>
              <a:t> file </a:t>
            </a:r>
            <a:r>
              <a:rPr lang="nl-BE" dirty="0" err="1">
                <a:latin typeface="UGent Panno Text" panose="02000506040000040003" pitchFamily="2" charset="0"/>
              </a:rPr>
              <a:t>naming</a:t>
            </a:r>
            <a:r>
              <a:rPr lang="nl-BE" dirty="0">
                <a:latin typeface="UGent Panno Text" panose="02000506040000040003" pitchFamily="2" charset="0"/>
              </a:rPr>
              <a:t> </a:t>
            </a:r>
            <a:r>
              <a:rPr lang="nl-BE" dirty="0" err="1">
                <a:latin typeface="UGent Panno Text" panose="02000506040000040003" pitchFamily="2" charset="0"/>
              </a:rPr>
              <a:t>convention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838200" y="1499078"/>
            <a:ext cx="10515600" cy="4700587"/>
          </a:xfrm>
        </p:spPr>
        <p:txBody>
          <a:bodyPr>
            <a:normAutofit/>
          </a:bodyPr>
          <a:lstStyle/>
          <a:p>
            <a:pPr fontAlgn="base"/>
            <a:r>
              <a:rPr lang="en-US" sz="2812" dirty="0">
                <a:latin typeface="UGent Panno Text" panose="02000506040000040003" pitchFamily="2" charset="0"/>
              </a:rPr>
              <a:t>Think of the current and expected files </a:t>
            </a:r>
          </a:p>
          <a:p>
            <a:pPr lvl="1" fontAlgn="base"/>
            <a:r>
              <a:rPr lang="en-US" sz="2812" dirty="0">
                <a:latin typeface="UGent Panno Text" panose="02000506040000040003" pitchFamily="2" charset="0"/>
              </a:rPr>
              <a:t>Use unique characteristics reflecting the file content, possibly status and version​</a:t>
            </a:r>
          </a:p>
          <a:p>
            <a:pPr lvl="1" fontAlgn="base"/>
            <a:r>
              <a:rPr lang="en-US" sz="2812" dirty="0">
                <a:latin typeface="UGent Panno Text" panose="02000506040000040003" pitchFamily="2" charset="0"/>
              </a:rPr>
              <a:t>File name = principal identiﬁer of ﬁle, used to uniquely identify a file​</a:t>
            </a:r>
          </a:p>
          <a:p>
            <a:pPr lvl="1" fontAlgn="base"/>
            <a:r>
              <a:rPr lang="en-US" sz="2812" dirty="0">
                <a:latin typeface="UGent Panno Text" panose="02000506040000040003" pitchFamily="2" charset="0"/>
              </a:rPr>
              <a:t>Be consistent</a:t>
            </a:r>
          </a:p>
          <a:p>
            <a:pPr lvl="1" fontAlgn="base"/>
            <a:endParaRPr lang="en-US" sz="2812" dirty="0">
              <a:latin typeface="UGent Panno Text" panose="02000506040000040003" pitchFamily="2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149</a:t>
            </a:fld>
            <a:endParaRPr lang="nl-BE">
              <a:latin typeface="UGent Panno Text" panose="02000506040000040003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C05DC6-987E-4892-9218-4E29051FAB0C}"/>
              </a:ext>
            </a:extLst>
          </p:cNvPr>
          <p:cNvGraphicFramePr>
            <a:graphicFrameLocks noGrp="1"/>
          </p:cNvGraphicFramePr>
          <p:nvPr/>
        </p:nvGraphicFramePr>
        <p:xfrm>
          <a:off x="767413" y="3187876"/>
          <a:ext cx="10657174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363">
                  <a:extLst>
                    <a:ext uri="{9D8B030D-6E8A-4147-A177-3AD203B41FA5}">
                      <a16:colId xmlns:a16="http://schemas.microsoft.com/office/drawing/2014/main" val="908958424"/>
                    </a:ext>
                  </a:extLst>
                </a:gridCol>
                <a:gridCol w="1880105">
                  <a:extLst>
                    <a:ext uri="{9D8B030D-6E8A-4147-A177-3AD203B41FA5}">
                      <a16:colId xmlns:a16="http://schemas.microsoft.com/office/drawing/2014/main" val="2279655312"/>
                    </a:ext>
                  </a:extLst>
                </a:gridCol>
                <a:gridCol w="1704758">
                  <a:extLst>
                    <a:ext uri="{9D8B030D-6E8A-4147-A177-3AD203B41FA5}">
                      <a16:colId xmlns:a16="http://schemas.microsoft.com/office/drawing/2014/main" val="2687426094"/>
                    </a:ext>
                  </a:extLst>
                </a:gridCol>
                <a:gridCol w="1149495">
                  <a:extLst>
                    <a:ext uri="{9D8B030D-6E8A-4147-A177-3AD203B41FA5}">
                      <a16:colId xmlns:a16="http://schemas.microsoft.com/office/drawing/2014/main" val="3441625563"/>
                    </a:ext>
                  </a:extLst>
                </a:gridCol>
                <a:gridCol w="4052453">
                  <a:extLst>
                    <a:ext uri="{9D8B030D-6E8A-4147-A177-3AD203B41FA5}">
                      <a16:colId xmlns:a16="http://schemas.microsoft.com/office/drawing/2014/main" val="439435557"/>
                    </a:ext>
                  </a:extLst>
                </a:gridCol>
              </a:tblGrid>
              <a:tr h="9644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UGent Panno Text" panose="02000506040000040003" pitchFamily="50" charset="0"/>
                        </a:rPr>
                        <a:t>Data type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UGent Panno Text" panose="02000506040000040003" pitchFamily="50" charset="0"/>
                        </a:rPr>
                        <a:t>Unique characteristics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UGent Panno Text" panose="02000506040000040003" pitchFamily="50" charset="0"/>
                        </a:rPr>
                        <a:t>Multiple files or versions?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UGent Panno Text" panose="02000506040000040003" pitchFamily="50" charset="0"/>
                        </a:rPr>
                        <a:t>File format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UGent Panno Text" panose="02000506040000040003" pitchFamily="50" charset="0"/>
                        </a:rPr>
                        <a:t>Draft naming schema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03086971"/>
                  </a:ext>
                </a:extLst>
              </a:tr>
              <a:tr h="1607344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Microscope image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Date collected</a:t>
                      </a:r>
                    </a:p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Experiment number</a:t>
                      </a:r>
                    </a:p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Sample type</a:t>
                      </a:r>
                    </a:p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Microscope settings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&gt;50 images per day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TIFF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YYYYMMDD_exp01_samplecode_001</a:t>
                      </a:r>
                    </a:p>
                    <a:p>
                      <a:endParaRPr lang="en-US" sz="1700" dirty="0">
                        <a:latin typeface="UGent Panno Text" panose="02000506040000040003" pitchFamily="50" charset="0"/>
                      </a:endParaRPr>
                    </a:p>
                    <a:p>
                      <a:r>
                        <a:rPr lang="en-US" sz="1700" dirty="0">
                          <a:latin typeface="UGent Panno Text" panose="02000506040000040003" pitchFamily="50" charset="0"/>
                        </a:rPr>
                        <a:t>YYYYMMDD_samplecode_exp01_001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40046382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533C4F1-5138-47C4-A0BC-1AF2CECC102F}"/>
              </a:ext>
            </a:extLst>
          </p:cNvPr>
          <p:cNvSpPr txBox="1"/>
          <p:nvPr/>
        </p:nvSpPr>
        <p:spPr>
          <a:xfrm>
            <a:off x="2177592" y="6489862"/>
            <a:ext cx="10014408" cy="33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nl-BE" sz="1406" dirty="0" err="1">
                <a:latin typeface="UGent Panno Text" panose="02000506040000040003" pitchFamily="2" charset="0"/>
              </a:rPr>
              <a:t>Adapted</a:t>
            </a:r>
            <a:r>
              <a:rPr lang="nl-BE" sz="1406" dirty="0">
                <a:latin typeface="UGent Panno Text" panose="02000506040000040003" pitchFamily="2" charset="0"/>
              </a:rPr>
              <a:t> </a:t>
            </a:r>
            <a:r>
              <a:rPr lang="nl-BE" sz="1406" dirty="0" err="1">
                <a:latin typeface="UGent Panno Text" panose="02000506040000040003" pitchFamily="2" charset="0"/>
              </a:rPr>
              <a:t>from</a:t>
            </a:r>
            <a:r>
              <a:rPr lang="nl-BE" sz="1406" dirty="0">
                <a:latin typeface="UGent Panno Text" panose="02000506040000040003" pitchFamily="2" charset="0"/>
              </a:rPr>
              <a:t>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Worksheet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: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Naming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and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Organizing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your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Files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and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Folders </a:t>
            </a:r>
            <a:r>
              <a:rPr lang="nl-BE" sz="1406" i="1" dirty="0" err="1">
                <a:latin typeface="UGent Panno Text" panose="02000506040000040003" pitchFamily="2" charset="0"/>
                <a:hlinkClick r:id="rId3"/>
              </a:rPr>
              <a:t>by</a:t>
            </a:r>
            <a:r>
              <a:rPr lang="nl-BE" sz="1406" i="1" dirty="0">
                <a:latin typeface="UGent Panno Text" panose="02000506040000040003" pitchFamily="2" charset="0"/>
                <a:hlinkClick r:id="rId3"/>
              </a:rPr>
              <a:t> MIT Libraries Data Management Services</a:t>
            </a:r>
            <a:r>
              <a:rPr lang="nl-BE" sz="1406" dirty="0">
                <a:latin typeface="UGent Panno Text" panose="02000506040000040003" pitchFamily="2" charset="0"/>
              </a:rPr>
              <a:t>, CC-BY, </a:t>
            </a:r>
          </a:p>
        </p:txBody>
      </p:sp>
    </p:spTree>
    <p:extLst>
      <p:ext uri="{BB962C8B-B14F-4D97-AF65-F5344CB8AC3E}">
        <p14:creationId xmlns:p14="http://schemas.microsoft.com/office/powerpoint/2010/main" val="405819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8A40-CAC0-BFED-EA32-27C76BA9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FAIR principles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19F1-5DCD-2FFA-1C6A-390C79F5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9" y="2329316"/>
            <a:ext cx="3086786" cy="3618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6748E-BA3F-BE46-A006-89AC206E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89" y="2329316"/>
            <a:ext cx="2549355" cy="361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AD1A3-4B8C-127E-9F57-80A447B0E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229" y="2329316"/>
            <a:ext cx="3070668" cy="3618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68A4B-EC1D-1DFA-CDB9-346EBCC4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46" y="2329316"/>
            <a:ext cx="3406489" cy="36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275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7DBF-29E9-4707-A40A-533DB172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Tools for bulk renaming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45522-787D-4CAE-9ED2-6C42537785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Windows: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Ant </a:t>
            </a:r>
            <a:r>
              <a:rPr lang="en-US" dirty="0" err="1">
                <a:latin typeface="UGent Panno Text" panose="02000506040000040003" pitchFamily="50" charset="0"/>
              </a:rPr>
              <a:t>Renamer</a:t>
            </a:r>
            <a:r>
              <a:rPr lang="en-US" dirty="0">
                <a:latin typeface="UGent Panno Text" panose="02000506040000040003" pitchFamily="50" charset="0"/>
              </a:rPr>
              <a:t> (</a:t>
            </a:r>
            <a:r>
              <a:rPr lang="en-US" dirty="0">
                <a:latin typeface="UGent Panno Text" panose="02000506040000040003" pitchFamily="50" charset="0"/>
                <a:hlinkClick r:id="rId2"/>
              </a:rPr>
              <a:t>www.antp.be/software/renamer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Bulk Rename Utility (</a:t>
            </a:r>
            <a:r>
              <a:rPr lang="en-US" dirty="0">
                <a:latin typeface="UGent Panno Text" panose="02000506040000040003" pitchFamily="50" charset="0"/>
                <a:hlinkClick r:id="rId3"/>
              </a:rPr>
              <a:t>www.bulkrenameutility.co.uk/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Total Commander (</a:t>
            </a:r>
            <a:r>
              <a:rPr lang="en-US" dirty="0">
                <a:latin typeface="UGent Panno Text" panose="02000506040000040003" pitchFamily="50" charset="0"/>
                <a:hlinkClick r:id="rId4"/>
              </a:rPr>
              <a:t>https://www.ghisler.com/deutsch.htm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r>
              <a:rPr lang="en-US" dirty="0">
                <a:latin typeface="UGent Panno Text" panose="02000506040000040003" pitchFamily="50" charset="0"/>
              </a:rPr>
              <a:t>Mac:</a:t>
            </a:r>
          </a:p>
          <a:p>
            <a:pPr lvl="1"/>
            <a:r>
              <a:rPr lang="en-US" dirty="0" err="1">
                <a:latin typeface="UGent Panno Text" panose="02000506040000040003" pitchFamily="50" charset="0"/>
              </a:rPr>
              <a:t>Renamer</a:t>
            </a:r>
            <a:r>
              <a:rPr lang="en-US" dirty="0">
                <a:latin typeface="UGent Panno Text" panose="02000506040000040003" pitchFamily="50" charset="0"/>
              </a:rPr>
              <a:t> 5 (for Mac) (</a:t>
            </a:r>
            <a:r>
              <a:rPr lang="en-US" dirty="0">
                <a:latin typeface="UGent Panno Text" panose="02000506040000040003" pitchFamily="50" charset="0"/>
                <a:hlinkClick r:id="rId5"/>
              </a:rPr>
              <a:t>https://renamer.com/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Name Changer (</a:t>
            </a:r>
            <a:r>
              <a:rPr lang="en-US" dirty="0">
                <a:latin typeface="UGent Panno Text" panose="02000506040000040003" pitchFamily="50" charset="0"/>
                <a:hlinkClick r:id="rId6"/>
              </a:rPr>
              <a:t>https://mrrsoftware.com/namechanger/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 err="1">
                <a:latin typeface="UGent Panno Text" panose="02000506040000040003" pitchFamily="50" charset="0"/>
              </a:rPr>
              <a:t>ExifRenamer</a:t>
            </a:r>
            <a:r>
              <a:rPr lang="en-US" dirty="0">
                <a:latin typeface="UGent Panno Text" panose="02000506040000040003" pitchFamily="50" charset="0"/>
              </a:rPr>
              <a:t> (</a:t>
            </a:r>
            <a:r>
              <a:rPr lang="en-US" dirty="0">
                <a:latin typeface="UGent Panno Text" panose="02000506040000040003" pitchFamily="50" charset="0"/>
                <a:hlinkClick r:id="rId7"/>
              </a:rPr>
              <a:t>https://www.qdev.de/?location=mac/exifrenamer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r>
              <a:rPr lang="en-US" dirty="0">
                <a:latin typeface="UGent Panno Text" panose="02000506040000040003" pitchFamily="50" charset="0"/>
              </a:rPr>
              <a:t>Linux: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GNOME Commander (</a:t>
            </a:r>
            <a:r>
              <a:rPr lang="en-US" dirty="0">
                <a:latin typeface="UGent Panno Text" panose="02000506040000040003" pitchFamily="50" charset="0"/>
                <a:hlinkClick r:id="rId8"/>
              </a:rPr>
              <a:t>www.nongnu.org/gcmd/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 err="1">
                <a:latin typeface="UGent Panno Text" panose="02000506040000040003" pitchFamily="50" charset="0"/>
              </a:rPr>
              <a:t>GPRename</a:t>
            </a:r>
            <a:r>
              <a:rPr lang="en-US" dirty="0">
                <a:latin typeface="UGent Panno Text" panose="02000506040000040003" pitchFamily="50" charset="0"/>
              </a:rPr>
              <a:t> (</a:t>
            </a:r>
            <a:r>
              <a:rPr lang="en-US" dirty="0">
                <a:latin typeface="UGent Panno Text" panose="02000506040000040003" pitchFamily="50" charset="0"/>
                <a:hlinkClick r:id="rId9"/>
              </a:rPr>
              <a:t>http://gprename.sourceforge.net/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r>
              <a:rPr lang="en-US" dirty="0">
                <a:latin typeface="UGent Panno Text" panose="02000506040000040003" pitchFamily="50" charset="0"/>
              </a:rPr>
              <a:t>Unix: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Rename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114A4-0126-4FF8-8D24-E7D2F44AAC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150</a:t>
            </a:fld>
            <a:endParaRPr lang="nl-BE" noProof="0">
              <a:latin typeface="UGent Panno Text" panose="02000506040000040003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72C09-B3E4-4CCA-A71F-A9158B70B629}"/>
              </a:ext>
            </a:extLst>
          </p:cNvPr>
          <p:cNvSpPr/>
          <p:nvPr/>
        </p:nvSpPr>
        <p:spPr>
          <a:xfrm>
            <a:off x="4604948" y="6193292"/>
            <a:ext cx="3954929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>
                <a:latin typeface="UGent Panno Text" panose="02000506040000040003" pitchFamily="50" charset="0"/>
              </a:rPr>
              <a:t>From: </a:t>
            </a:r>
            <a:r>
              <a:rPr lang="en-US" sz="1406" dirty="0">
                <a:latin typeface="UGent Panno Text" panose="02000506040000040003" pitchFamily="50" charset="0"/>
                <a:hlinkClick r:id="rId10"/>
              </a:rPr>
              <a:t>https://doi.org/10.5281/zenodo.1212496</a:t>
            </a:r>
            <a:r>
              <a:rPr lang="en-US" sz="1406" dirty="0">
                <a:latin typeface="UGent Panno Text" panose="02000506040000040003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98496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BDB7-3747-764B-EF99-A2C52FB9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A788-C7CB-75AA-0BA4-C5179BA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77FC0-EABE-A0F0-A4B6-0D7E464F6C95}"/>
              </a:ext>
            </a:extLst>
          </p:cNvPr>
          <p:cNvSpPr/>
          <p:nvPr/>
        </p:nvSpPr>
        <p:spPr>
          <a:xfrm>
            <a:off x="0" y="6362700"/>
            <a:ext cx="8509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39008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4F48-AE47-200E-B3E0-95FA9E1B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567B-E612-C72B-D57C-8D2D3544D5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alpha val="85000"/>
                  </a:schemeClr>
                </a:solidFill>
              </a:rPr>
              <a:t>WHAT</a:t>
            </a:r>
            <a:r>
              <a:rPr lang="en-US" dirty="0"/>
              <a:t>: continuously making records of data and files as you work on them</a:t>
            </a:r>
          </a:p>
          <a:p>
            <a:r>
              <a:rPr lang="en-US" b="1" dirty="0">
                <a:solidFill>
                  <a:schemeClr val="accent2">
                    <a:alpha val="85000"/>
                  </a:schemeClr>
                </a:solidFill>
              </a:rPr>
              <a:t>WHY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locate correct version; </a:t>
            </a:r>
          </a:p>
          <a:p>
            <a:pPr lvl="1"/>
            <a:r>
              <a:rPr lang="en-US" dirty="0"/>
              <a:t>to track history (what, when, who, why); </a:t>
            </a:r>
          </a:p>
          <a:p>
            <a:pPr lvl="1"/>
            <a:r>
              <a:rPr lang="en-US" dirty="0"/>
              <a:t>to review changes; </a:t>
            </a:r>
          </a:p>
          <a:p>
            <a:pPr lvl="1"/>
            <a:r>
              <a:rPr lang="en-US" dirty="0"/>
              <a:t>to avoid data loss</a:t>
            </a:r>
          </a:p>
          <a:p>
            <a:endParaRPr lang="en-US" dirty="0"/>
          </a:p>
          <a:p>
            <a:endParaRPr lang="en-BE" dirty="0"/>
          </a:p>
        </p:txBody>
      </p:sp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BFC09A88-D62A-F80B-972A-247002CF4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33" y="133889"/>
            <a:ext cx="4942666" cy="659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73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A28B-DE86-489A-BA0F-D42D81EC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99" dirty="0">
                <a:latin typeface="UGent Panno Text" panose="02000506040000040003" pitchFamily="2" charset="0"/>
              </a:rPr>
              <a:t>Version</a:t>
            </a:r>
            <a:r>
              <a:rPr lang="en-US" dirty="0">
                <a:latin typeface="UGent Panno Text" panose="02000506040000040003" pitchFamily="2" charset="0"/>
              </a:rPr>
              <a:t> control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EECA-F884-479E-8DCA-0C0D1E78B0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6988"/>
            <a:ext cx="5508625" cy="2589212"/>
          </a:xfrm>
        </p:spPr>
        <p:txBody>
          <a:bodyPr/>
          <a:lstStyle/>
          <a:p>
            <a:pPr marL="60266" indent="0" algn="ctr">
              <a:buNone/>
            </a:pPr>
            <a:r>
              <a:rPr lang="en-US" sz="2800" dirty="0">
                <a:solidFill>
                  <a:srgbClr val="00B050"/>
                </a:solidFill>
                <a:latin typeface="UGent Panno Text" panose="02000506040000040003" pitchFamily="2" charset="0"/>
              </a:rPr>
              <a:t>WHAT</a:t>
            </a:r>
          </a:p>
          <a:p>
            <a:pPr marL="60266" indent="0" algn="ctr">
              <a:buNone/>
            </a:pPr>
            <a:r>
              <a:rPr lang="en-US" sz="2400" dirty="0">
                <a:latin typeface="UGent Panno Text" panose="02000506040000040003" pitchFamily="2" charset="0"/>
              </a:rPr>
              <a:t>continuously making records of data and files as you work on them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9A553-156B-4083-A84F-47248A739E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153</a:t>
            </a:fld>
            <a:endParaRPr lang="nl-BE" noProof="0">
              <a:latin typeface="UGent Panno Text" panose="02000506040000040003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7DEB59-4E86-4934-8E98-4026D9BF4F00}"/>
              </a:ext>
            </a:extLst>
          </p:cNvPr>
          <p:cNvSpPr txBox="1">
            <a:spLocks/>
          </p:cNvSpPr>
          <p:nvPr/>
        </p:nvSpPr>
        <p:spPr>
          <a:xfrm>
            <a:off x="6018251" y="553730"/>
            <a:ext cx="5839289" cy="6001662"/>
          </a:xfrm>
          <a:prstGeom prst="rect">
            <a:avLst/>
          </a:prstGeom>
        </p:spPr>
        <p:txBody>
          <a:bodyPr vert="horz" lIns="91434" tIns="45717" rIns="91434" bIns="45717" rtlCol="0">
            <a:normAutofit fontScale="47500" lnSpcReduction="20000"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7424" indent="-387312" algn="l" defTabSz="13449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776" indent="-3114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266" indent="0" algn="ctr">
              <a:buNone/>
            </a:pPr>
            <a:r>
              <a:rPr lang="en-US" sz="5899" dirty="0">
                <a:solidFill>
                  <a:srgbClr val="00B050"/>
                </a:solidFill>
                <a:latin typeface="UGent Panno Text" panose="02000506040000040003" pitchFamily="2" charset="0"/>
              </a:rPr>
              <a:t>         HOW</a:t>
            </a:r>
          </a:p>
          <a:p>
            <a:pPr marL="60266" indent="0" algn="ctr">
              <a:buNone/>
            </a:pPr>
            <a:r>
              <a:rPr lang="en-US" sz="3800" dirty="0">
                <a:solidFill>
                  <a:schemeClr val="tx2"/>
                </a:solidFill>
                <a:latin typeface="UGent Panno Text" panose="02000506040000040003" pitchFamily="2" charset="0"/>
              </a:rPr>
              <a:t>When writing a paper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Track changes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Office or </a:t>
            </a:r>
            <a:r>
              <a:rPr lang="en-US" sz="3399" dirty="0" err="1">
                <a:latin typeface="UGent Panno Text" panose="02000506040000040003" pitchFamily="2" charset="0"/>
                <a:sym typeface="Wingdings" panose="05000000000000000000" pitchFamily="2" charset="2"/>
              </a:rPr>
              <a:t>Sharepoint</a:t>
            </a: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 history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Understandable, systematic file names</a:t>
            </a:r>
          </a:p>
          <a:p>
            <a:pPr marL="60266" indent="0" algn="ctr">
              <a:buNone/>
            </a:pPr>
            <a:endParaRPr lang="en-US" sz="3200" dirty="0">
              <a:latin typeface="UGent Panno Text" panose="02000506040000040003" pitchFamily="2" charset="0"/>
            </a:endParaRPr>
          </a:p>
          <a:p>
            <a:pPr marL="60266" indent="0" algn="ctr">
              <a:buNone/>
            </a:pPr>
            <a:r>
              <a:rPr lang="en-US" sz="3800" dirty="0">
                <a:solidFill>
                  <a:schemeClr val="tx2"/>
                </a:solidFill>
                <a:latin typeface="UGent Panno Text" panose="02000506040000040003" pitchFamily="2" charset="0"/>
              </a:rPr>
              <a:t>When describing methods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Protocol in word (see above)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Analysis scripts in git or similar</a:t>
            </a:r>
          </a:p>
          <a:p>
            <a:pPr marL="60266" indent="0" algn="ctr">
              <a:buNone/>
            </a:pPr>
            <a:endParaRPr lang="en-US" sz="3200" dirty="0">
              <a:solidFill>
                <a:schemeClr val="tx2"/>
              </a:solidFill>
              <a:latin typeface="UGent Panno Text" panose="02000506040000040003" pitchFamily="2" charset="0"/>
            </a:endParaRPr>
          </a:p>
          <a:p>
            <a:pPr marL="60266" indent="0" algn="ctr">
              <a:buNone/>
            </a:pPr>
            <a:r>
              <a:rPr lang="en-US" sz="3800" dirty="0">
                <a:solidFill>
                  <a:schemeClr val="tx2"/>
                </a:solidFill>
                <a:latin typeface="UGent Panno Text" panose="02000506040000040003" pitchFamily="2" charset="0"/>
              </a:rPr>
              <a:t>When processing/analyzing data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Git or similar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Understandable, systematic file names</a:t>
            </a:r>
          </a:p>
          <a:p>
            <a:pPr marL="60266" indent="0" algn="ctr">
              <a:buNone/>
            </a:pPr>
            <a:endParaRPr lang="en-US" sz="3200" dirty="0">
              <a:solidFill>
                <a:schemeClr val="tx2"/>
              </a:solidFill>
              <a:latin typeface="UGent Panno Text" panose="02000506040000040003" pitchFamily="2" charset="0"/>
            </a:endParaRPr>
          </a:p>
          <a:p>
            <a:pPr marL="60266" indent="0" algn="ctr">
              <a:buNone/>
            </a:pPr>
            <a:r>
              <a:rPr lang="en-US" sz="3800" dirty="0">
                <a:solidFill>
                  <a:schemeClr val="tx2"/>
                </a:solidFill>
                <a:latin typeface="UGent Panno Text" panose="02000506040000040003" pitchFamily="2" charset="0"/>
              </a:rPr>
              <a:t>When publishing/reporting data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  <a:sym typeface="Wingdings" panose="05000000000000000000" pitchFamily="2" charset="2"/>
              </a:rPr>
              <a:t>Unique and persistent identifiers</a:t>
            </a:r>
          </a:p>
          <a:p>
            <a:pPr lvl="4">
              <a:buFont typeface="Wingdings" panose="05000000000000000000" pitchFamily="2" charset="2"/>
              <a:buChar char="à"/>
            </a:pPr>
            <a:r>
              <a:rPr lang="en-US" sz="3399" dirty="0">
                <a:latin typeface="UGent Panno Text" panose="02000506040000040003" pitchFamily="2" charset="0"/>
              </a:rPr>
              <a:t>Documented and stable version numbers in data repository or git</a:t>
            </a:r>
          </a:p>
          <a:p>
            <a:pPr marL="60266" indent="0" algn="ctr">
              <a:buNone/>
            </a:pPr>
            <a:endParaRPr lang="nl-BE" sz="3200" dirty="0">
              <a:latin typeface="UGent Panno Text" panose="0200050604000004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012F1E-8528-4ED5-A12B-CDEC1E0AB47E}"/>
              </a:ext>
            </a:extLst>
          </p:cNvPr>
          <p:cNvSpPr txBox="1">
            <a:spLocks/>
          </p:cNvSpPr>
          <p:nvPr/>
        </p:nvSpPr>
        <p:spPr>
          <a:xfrm>
            <a:off x="624589" y="3617058"/>
            <a:ext cx="5507938" cy="1953287"/>
          </a:xfrm>
          <a:prstGeom prst="rect">
            <a:avLst/>
          </a:prstGeom>
        </p:spPr>
        <p:txBody>
          <a:bodyPr vert="horz" lIns="91434" tIns="45717" rIns="91434" bIns="45717" rtlCol="0">
            <a:normAutofit fontScale="92500" lnSpcReduction="20000"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7424" indent="-387312" algn="l" defTabSz="13449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776" indent="-3114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266" indent="0" algn="ctr">
              <a:buNone/>
            </a:pPr>
            <a:r>
              <a:rPr lang="en-US" sz="2800" dirty="0">
                <a:solidFill>
                  <a:srgbClr val="00B050"/>
                </a:solidFill>
                <a:latin typeface="UGent Panno Text" panose="02000506040000040003" pitchFamily="2" charset="0"/>
              </a:rPr>
              <a:t>WHY</a:t>
            </a:r>
            <a:endParaRPr lang="en-US" dirty="0">
              <a:solidFill>
                <a:srgbClr val="00B050"/>
              </a:solidFill>
              <a:latin typeface="UGent Panno Text" panose="02000506040000040003" pitchFamily="2" charset="0"/>
            </a:endParaRPr>
          </a:p>
          <a:p>
            <a:pPr marL="60266" indent="0" algn="ctr">
              <a:buNone/>
            </a:pPr>
            <a:r>
              <a:rPr lang="en-US" sz="2400" dirty="0">
                <a:latin typeface="UGent Panno Text" panose="02000506040000040003" pitchFamily="2" charset="0"/>
              </a:rPr>
              <a:t>to locate correct version</a:t>
            </a:r>
          </a:p>
          <a:p>
            <a:pPr marL="60266" indent="0" algn="ctr">
              <a:buNone/>
            </a:pPr>
            <a:r>
              <a:rPr lang="en-US" sz="2400" dirty="0">
                <a:latin typeface="UGent Panno Text" panose="02000506040000040003" pitchFamily="2" charset="0"/>
              </a:rPr>
              <a:t>to track history (what, when, who, why)</a:t>
            </a:r>
          </a:p>
          <a:p>
            <a:pPr marL="60266" indent="0" algn="ctr">
              <a:buNone/>
            </a:pPr>
            <a:r>
              <a:rPr lang="en-US" sz="2400" dirty="0">
                <a:latin typeface="UGent Panno Text" panose="02000506040000040003" pitchFamily="2" charset="0"/>
              </a:rPr>
              <a:t>to review changes</a:t>
            </a:r>
          </a:p>
          <a:p>
            <a:pPr marL="60266" indent="0" algn="ctr">
              <a:buNone/>
            </a:pPr>
            <a:r>
              <a:rPr lang="en-US" sz="2400" dirty="0">
                <a:latin typeface="UGent Panno Text" panose="02000506040000040003" pitchFamily="2" charset="0"/>
              </a:rPr>
              <a:t>to avoid data loss</a:t>
            </a:r>
            <a:endParaRPr lang="nl-BE" sz="2400" dirty="0">
              <a:latin typeface="UGent Panno Text" panose="02000506040000040003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2C2FF5-529A-4776-B5A8-126F1A710E56}"/>
              </a:ext>
            </a:extLst>
          </p:cNvPr>
          <p:cNvSpPr/>
          <p:nvPr/>
        </p:nvSpPr>
        <p:spPr>
          <a:xfrm>
            <a:off x="551816" y="3434155"/>
            <a:ext cx="5825524" cy="2307081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560">
              <a:solidFill>
                <a:schemeClr val="tx1"/>
              </a:solidFill>
              <a:latin typeface="UGent Panno Text" panose="02000506040000040003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7D89D-E12E-42F7-AC4B-273CEC00460E}"/>
              </a:ext>
            </a:extLst>
          </p:cNvPr>
          <p:cNvSpPr/>
          <p:nvPr/>
        </p:nvSpPr>
        <p:spPr>
          <a:xfrm>
            <a:off x="6612274" y="449754"/>
            <a:ext cx="5245267" cy="6001662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560">
              <a:solidFill>
                <a:schemeClr val="tx1"/>
              </a:solidFill>
              <a:latin typeface="UGent Panno Text" panose="02000506040000040003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03B458-C928-433F-8545-7FB42E9A7882}"/>
              </a:ext>
            </a:extLst>
          </p:cNvPr>
          <p:cNvSpPr/>
          <p:nvPr/>
        </p:nvSpPr>
        <p:spPr>
          <a:xfrm>
            <a:off x="551816" y="1012589"/>
            <a:ext cx="5825524" cy="2307081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2560">
              <a:solidFill>
                <a:schemeClr val="tx1"/>
              </a:solidFill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Version control – strategies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154</a:t>
            </a:fld>
            <a:endParaRPr lang="en-GB">
              <a:latin typeface="UGent Panno Text" panose="02000506040000040003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A45AD2-ED82-4AB4-823C-3DA8D851330F}"/>
              </a:ext>
            </a:extLst>
          </p:cNvPr>
          <p:cNvSpPr txBox="1">
            <a:spLocks/>
          </p:cNvSpPr>
          <p:nvPr/>
        </p:nvSpPr>
        <p:spPr>
          <a:xfrm>
            <a:off x="651563" y="1398556"/>
            <a:ext cx="10227094" cy="4824347"/>
          </a:xfrm>
          <a:prstGeom prst="rect">
            <a:avLst/>
          </a:prstGeom>
        </p:spPr>
        <p:txBody>
          <a:bodyPr vert="horz" lIns="64294" tIns="32147" rIns="64294" bIns="32147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94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Manual change log </a:t>
            </a:r>
          </a:p>
          <a:p>
            <a:r>
              <a:rPr lang="en-US" sz="3094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Automatic change log </a:t>
            </a:r>
            <a:r>
              <a:rPr lang="en-US" sz="3094" dirty="0">
                <a:latin typeface="UGent Panno Text" panose="02000506040000040003" pitchFamily="50" charset="0"/>
              </a:rPr>
              <a:t>(tools, software, platforms)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E9304-40C9-4C07-82BD-2E5CB555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669" y="2647074"/>
            <a:ext cx="4867537" cy="35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72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Manual change logs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155</a:t>
            </a:fld>
            <a:endParaRPr lang="en-GB">
              <a:latin typeface="UGent Panno Text" panose="02000506040000040003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A45AD2-ED82-4AB4-823C-3DA8D851330F}"/>
              </a:ext>
            </a:extLst>
          </p:cNvPr>
          <p:cNvSpPr txBox="1">
            <a:spLocks/>
          </p:cNvSpPr>
          <p:nvPr/>
        </p:nvSpPr>
        <p:spPr>
          <a:xfrm>
            <a:off x="584049" y="1249998"/>
            <a:ext cx="10227094" cy="1888431"/>
          </a:xfrm>
          <a:prstGeom prst="rect">
            <a:avLst/>
          </a:prstGeom>
        </p:spPr>
        <p:txBody>
          <a:bodyPr vert="horz" lIns="64294" tIns="32147" rIns="64294" bIns="32147" rtlCol="0">
            <a:normAutofit fontScale="85000" lnSpcReduction="20000"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48" indent="0">
              <a:buNone/>
            </a:pPr>
            <a:r>
              <a:rPr lang="en-US" sz="3094" dirty="0">
                <a:latin typeface="UGent Panno Text" panose="02000506040000040003" pitchFamily="50" charset="0"/>
              </a:rPr>
              <a:t>Record versions, dates, authors and details of changes to ﬁles</a:t>
            </a:r>
          </a:p>
          <a:p>
            <a:pPr marL="60748" indent="0">
              <a:buNone/>
            </a:pPr>
            <a:endParaRPr lang="en-US" sz="2531" b="1" dirty="0">
              <a:solidFill>
                <a:schemeClr val="accent1"/>
              </a:solidFill>
              <a:latin typeface="UGent Panno Text" panose="02000506040000040003" pitchFamily="50" charset="0"/>
            </a:endParaRPr>
          </a:p>
          <a:p>
            <a:pPr marL="60748" indent="0">
              <a:buNone/>
            </a:pPr>
            <a:r>
              <a:rPr lang="en-US" sz="2531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1. File name: </a:t>
            </a:r>
            <a:endParaRPr lang="en-US" sz="2531" dirty="0">
              <a:latin typeface="UGent Panno Text" panose="02000506040000040003" pitchFamily="50" charset="0"/>
            </a:endParaRPr>
          </a:p>
          <a:p>
            <a:pPr lvl="1">
              <a:buFontTx/>
              <a:buChar char="-"/>
            </a:pPr>
            <a:r>
              <a:rPr lang="en-US" sz="2531" dirty="0">
                <a:latin typeface="UGent Panno Text" panose="02000506040000040003" pitchFamily="50" charset="0"/>
              </a:rPr>
              <a:t>based on date: HealthTest_20080406.docx</a:t>
            </a:r>
          </a:p>
          <a:p>
            <a:pPr lvl="1">
              <a:buFontTx/>
              <a:buChar char="-"/>
            </a:pPr>
            <a:r>
              <a:rPr lang="en-US" sz="2531" dirty="0">
                <a:latin typeface="UGent Panno Text" panose="02000506040000040003" pitchFamily="50" charset="0"/>
              </a:rPr>
              <a:t>based on version number: HealthTest_v02.docx</a:t>
            </a:r>
          </a:p>
          <a:p>
            <a:pPr lvl="1"/>
            <a:endParaRPr lang="en-US" sz="3094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E1A3AB-81FD-4B3E-9A9E-37EB786D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14" y="3066697"/>
            <a:ext cx="5627841" cy="352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C45A17-6655-414F-91F7-630C0B723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92"/>
          <a:stretch/>
        </p:blipFill>
        <p:spPr>
          <a:xfrm>
            <a:off x="594188" y="3612945"/>
            <a:ext cx="4704018" cy="1995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E32E03-E675-45DD-84B0-F9F7A56A333B}"/>
              </a:ext>
            </a:extLst>
          </p:cNvPr>
          <p:cNvSpPr/>
          <p:nvPr/>
        </p:nvSpPr>
        <p:spPr>
          <a:xfrm>
            <a:off x="2156984" y="5608002"/>
            <a:ext cx="3249608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6" dirty="0">
                <a:latin typeface="UGent Panno Text" panose="02000506040000040003" pitchFamily="50" charset="0"/>
                <a:hlinkClick r:id="rId5"/>
              </a:rPr>
              <a:t>https://keepachangelog.com/en/1.0.0/</a:t>
            </a:r>
            <a:r>
              <a:rPr lang="en-US" sz="1406" dirty="0">
                <a:latin typeface="UGent Panno Text" panose="02000506040000040003" pitchFamily="50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CCB93-7283-45D4-AACC-BA273E535FA0}"/>
              </a:ext>
            </a:extLst>
          </p:cNvPr>
          <p:cNvSpPr/>
          <p:nvPr/>
        </p:nvSpPr>
        <p:spPr>
          <a:xfrm>
            <a:off x="584049" y="3129603"/>
            <a:ext cx="1802096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9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2. File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57227-B184-4A79-9603-2012F7523481}"/>
              </a:ext>
            </a:extLst>
          </p:cNvPr>
          <p:cNvSpPr/>
          <p:nvPr/>
        </p:nvSpPr>
        <p:spPr>
          <a:xfrm>
            <a:off x="6906722" y="2611505"/>
            <a:ext cx="5125121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9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3. Version control table within document </a:t>
            </a:r>
          </a:p>
        </p:txBody>
      </p:sp>
    </p:spTree>
    <p:extLst>
      <p:ext uri="{BB962C8B-B14F-4D97-AF65-F5344CB8AC3E}">
        <p14:creationId xmlns:p14="http://schemas.microsoft.com/office/powerpoint/2010/main" val="12472304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Version control – best practices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79D085-10D0-A866-A486-9CF7540315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latin typeface="UGent Panno Text" panose="02000506040000040003" pitchFamily="50" charset="0"/>
              </a:rPr>
              <a:t>When possible, use platforms with </a:t>
            </a:r>
            <a:r>
              <a:rPr lang="en-US" sz="2400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automatic change logs</a:t>
            </a:r>
            <a:endParaRPr lang="en-US" sz="2400" dirty="0">
              <a:latin typeface="UGent Panno Text" panose="02000506040000040003" pitchFamily="50" charset="0"/>
            </a:endParaRPr>
          </a:p>
          <a:p>
            <a:r>
              <a:rPr lang="en-US" sz="2400" dirty="0">
                <a:latin typeface="UGent Panno Text" panose="02000506040000040003" pitchFamily="50" charset="0"/>
              </a:rPr>
              <a:t>If not, 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identify </a:t>
            </a:r>
            <a:r>
              <a:rPr lang="en-US" sz="2400" b="1" dirty="0">
                <a:solidFill>
                  <a:schemeClr val="accent1"/>
                </a:solidFill>
                <a:latin typeface="UGent Panno Text" panose="02000506040000040003" pitchFamily="50" charset="0"/>
              </a:rPr>
              <a:t>milestone versions </a:t>
            </a:r>
            <a:r>
              <a:rPr lang="en-US" sz="2400" dirty="0">
                <a:latin typeface="UGent Panno Text" panose="02000506040000040003" pitchFamily="50" charset="0"/>
              </a:rPr>
              <a:t>of ﬁles to keep. 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avoid clutter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use a systematic naming convention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record version and status (e.g. raw, cleaned) of a data ﬁle</a:t>
            </a:r>
          </a:p>
          <a:p>
            <a:r>
              <a:rPr lang="en-US" sz="2400" dirty="0">
                <a:latin typeface="UGent Panno Text" panose="02000506040000040003" pitchFamily="50" charset="0"/>
              </a:rPr>
              <a:t>When collaborating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use a common ‘workspace’ (e.g. shared folder) to avoid different versions of ﬁles on different locations</a:t>
            </a:r>
          </a:p>
          <a:p>
            <a:pPr lvl="1"/>
            <a:r>
              <a:rPr lang="en-US" sz="2400" dirty="0">
                <a:latin typeface="UGent Panno Text" panose="02000506040000040003" pitchFamily="50" charset="0"/>
              </a:rPr>
              <a:t>do not use e-mail to share data</a:t>
            </a:r>
          </a:p>
          <a:p>
            <a:pPr lvl="1"/>
            <a:endParaRPr lang="en-US" sz="2400" dirty="0">
              <a:latin typeface="UGent Panno Text" panose="02000506040000040003" pitchFamily="50" charset="0"/>
            </a:endParaRPr>
          </a:p>
          <a:p>
            <a:endParaRPr lang="en-BE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156</a:t>
            </a:fld>
            <a:endParaRPr lang="en-GB">
              <a:latin typeface="UGent Panno Text" panose="0200050604000004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591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Automatic change logs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B68DB-6B16-01E8-B39C-E5401ED16B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0748" indent="0">
              <a:buNone/>
            </a:pPr>
            <a:r>
              <a:rPr lang="en-US" dirty="0">
                <a:latin typeface="UGent Panno Text" panose="02000506040000040003" pitchFamily="50" charset="0"/>
              </a:rPr>
              <a:t>Version control can also be maintained through: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Version control functionality within software (e.g. MS Ofﬁce)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Cloud storage with version control (e.g. OneDrive, </a:t>
            </a:r>
            <a:r>
              <a:rPr lang="en-US" dirty="0" err="1">
                <a:latin typeface="UGent Panno Text" panose="02000506040000040003" pitchFamily="50" charset="0"/>
              </a:rPr>
              <a:t>Sharepoint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Special purpose platforms (e.g. Open Science Framework)</a:t>
            </a:r>
          </a:p>
          <a:p>
            <a:pPr lvl="1"/>
            <a:r>
              <a:rPr lang="en-US" dirty="0">
                <a:latin typeface="UGent Panno Text" panose="02000506040000040003" pitchFamily="50" charset="0"/>
              </a:rPr>
              <a:t>Version control software (e.g. Git and </a:t>
            </a:r>
            <a:r>
              <a:rPr lang="en-US" dirty="0" err="1">
                <a:latin typeface="UGent Panno Text" panose="02000506040000040003" pitchFamily="50" charset="0"/>
              </a:rPr>
              <a:t>Github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</a:p>
          <a:p>
            <a:pPr marL="0" indent="0">
              <a:buNone/>
            </a:pPr>
            <a:endParaRPr lang="en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157</a:t>
            </a:fld>
            <a:endParaRPr lang="en-GB">
              <a:latin typeface="UGent Panno Text" panose="020005060400000400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9A412-C277-320E-68C4-19FB85190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42" y="5272592"/>
            <a:ext cx="1534764" cy="640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8F5B4-2814-EA7D-0FD4-DE3E0F476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9" y="5156431"/>
            <a:ext cx="2276845" cy="757051"/>
          </a:xfrm>
          <a:prstGeom prst="rect">
            <a:avLst/>
          </a:prstGeom>
        </p:spPr>
      </p:pic>
      <p:pic>
        <p:nvPicPr>
          <p:cNvPr id="12" name="Picture 2" descr="SharePoint Connect - CELUM">
            <a:extLst>
              <a:ext uri="{FF2B5EF4-FFF2-40B4-BE49-F238E27FC236}">
                <a16:creationId xmlns:a16="http://schemas.microsoft.com/office/drawing/2014/main" id="{28F76329-21D3-02B9-862E-750E3555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6070" r="31906" b="15562"/>
          <a:stretch/>
        </p:blipFill>
        <p:spPr bwMode="auto">
          <a:xfrm>
            <a:off x="4855128" y="5049330"/>
            <a:ext cx="1172453" cy="10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chier:OneDrive Logo.svg — Wikipédia">
            <a:extLst>
              <a:ext uri="{FF2B5EF4-FFF2-40B4-BE49-F238E27FC236}">
                <a16:creationId xmlns:a16="http://schemas.microsoft.com/office/drawing/2014/main" id="{81B18306-C335-C3F8-86C8-CC822F15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02" y="5216049"/>
            <a:ext cx="2451662" cy="63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OSF | GSERM Demo Project">
            <a:extLst>
              <a:ext uri="{FF2B5EF4-FFF2-40B4-BE49-F238E27FC236}">
                <a16:creationId xmlns:a16="http://schemas.microsoft.com/office/drawing/2014/main" id="{C43D2373-E312-67F9-3091-5676E9D2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85" y="5154876"/>
            <a:ext cx="2092693" cy="7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177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6600" y="2654578"/>
            <a:ext cx="494266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UGent Panno Text" panose="02000506040000040003" pitchFamily="50" charset="0"/>
              </a:rPr>
              <a:t>Version control in M365 (</a:t>
            </a:r>
            <a:r>
              <a:rPr lang="en-US" dirty="0" err="1">
                <a:latin typeface="UGent Panno Text" panose="02000506040000040003" pitchFamily="50" charset="0"/>
              </a:rPr>
              <a:t>sharepoint</a:t>
            </a:r>
            <a:r>
              <a:rPr lang="en-US" dirty="0">
                <a:latin typeface="UGent Panno Text" panose="02000506040000040003" pitchFamily="50" charset="0"/>
              </a:rPr>
              <a:t> / </a:t>
            </a:r>
            <a:r>
              <a:rPr lang="en-US" dirty="0" err="1">
                <a:latin typeface="UGent Panno Text" panose="02000506040000040003" pitchFamily="50" charset="0"/>
              </a:rPr>
              <a:t>onedrive</a:t>
            </a:r>
            <a:r>
              <a:rPr lang="en-US" dirty="0">
                <a:latin typeface="UGent Panno Text" panose="02000506040000040003" pitchFamily="50" charset="0"/>
              </a:rPr>
              <a:t>)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158</a:t>
            </a:fld>
            <a:endParaRPr lang="en-GB">
              <a:latin typeface="UGent Panno Text" panose="02000506040000040003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FD48F-47DC-42AB-B7C6-14E6B297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37736"/>
            <a:ext cx="5702300" cy="5959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5A1A4B-BD85-4702-8E07-C88C66E834F3}"/>
              </a:ext>
            </a:extLst>
          </p:cNvPr>
          <p:cNvSpPr/>
          <p:nvPr/>
        </p:nvSpPr>
        <p:spPr>
          <a:xfrm>
            <a:off x="6281173" y="2911537"/>
            <a:ext cx="613714" cy="33121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66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2F5DD-8BBE-466E-9CDD-F2CCB8CDBEB2}"/>
              </a:ext>
            </a:extLst>
          </p:cNvPr>
          <p:cNvSpPr txBox="1"/>
          <p:nvPr/>
        </p:nvSpPr>
        <p:spPr>
          <a:xfrm>
            <a:off x="5392448" y="6492875"/>
            <a:ext cx="6799552" cy="33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6" b="1" dirty="0">
                <a:latin typeface="UGent Panno Text" panose="02000506040000040003" pitchFamily="50" charset="0"/>
              </a:rPr>
              <a:t>Learn more: </a:t>
            </a:r>
            <a:r>
              <a:rPr lang="en-US" sz="1406" dirty="0">
                <a:latin typeface="UGent Panno Text" panose="02000506040000040003" pitchFamily="50" charset="0"/>
                <a:hlinkClick r:id="rId4"/>
              </a:rPr>
              <a:t>View previous versions of Office files</a:t>
            </a:r>
            <a:endParaRPr lang="en-US" sz="1406" dirty="0">
              <a:latin typeface="UGent Panno Text" panose="02000506040000040003" pitchFamily="50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5EFBEF4-0432-3228-9A44-2F65526C5DF5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5679268" y="3077143"/>
            <a:ext cx="601905" cy="240217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386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Cloud storage with version control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159</a:t>
            </a:fld>
            <a:endParaRPr lang="en-GB">
              <a:latin typeface="UGent Panno Text" panose="02000506040000040003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30931-BEB3-4551-8E2A-F72099085309}"/>
              </a:ext>
            </a:extLst>
          </p:cNvPr>
          <p:cNvSpPr txBox="1"/>
          <p:nvPr/>
        </p:nvSpPr>
        <p:spPr>
          <a:xfrm>
            <a:off x="5392448" y="6523357"/>
            <a:ext cx="6799552" cy="33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6" b="1" dirty="0">
                <a:latin typeface="UGent Panno Text" panose="02000506040000040003" pitchFamily="50" charset="0"/>
              </a:rPr>
              <a:t>Learn more: </a:t>
            </a:r>
            <a:r>
              <a:rPr lang="en-US" sz="1406" dirty="0">
                <a:latin typeface="UGent Panno Text" panose="02000506040000040003" pitchFamily="50" charset="0"/>
                <a:hlinkClick r:id="rId3"/>
              </a:rPr>
              <a:t>How versioning works in </a:t>
            </a:r>
            <a:r>
              <a:rPr lang="en-US" sz="1406" dirty="0" err="1">
                <a:latin typeface="UGent Panno Text" panose="02000506040000040003" pitchFamily="50" charset="0"/>
                <a:hlinkClick r:id="rId3"/>
              </a:rPr>
              <a:t>Sharepoint</a:t>
            </a:r>
            <a:r>
              <a:rPr lang="en-US" sz="1406" dirty="0">
                <a:latin typeface="UGent Panno Text" panose="02000506040000040003" pitchFamily="50" charset="0"/>
                <a:hlinkClick r:id="rId3"/>
              </a:rPr>
              <a:t> lists and libraries</a:t>
            </a:r>
            <a:endParaRPr lang="en-US" sz="1406" dirty="0">
              <a:latin typeface="UGent Panno Text" panose="020005060400000400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A19C3-C190-4F2A-9C47-AD68672AA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5" r="71234" b="10047"/>
          <a:stretch/>
        </p:blipFill>
        <p:spPr>
          <a:xfrm>
            <a:off x="453350" y="2357126"/>
            <a:ext cx="5075310" cy="3263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F2EFA-D762-4126-A520-5C8FCEC52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597" y="1348883"/>
            <a:ext cx="6255246" cy="3522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411B29-23B0-455A-9BCA-8A74F6D8E2BF}"/>
              </a:ext>
            </a:extLst>
          </p:cNvPr>
          <p:cNvSpPr/>
          <p:nvPr/>
        </p:nvSpPr>
        <p:spPr>
          <a:xfrm>
            <a:off x="4349942" y="5036797"/>
            <a:ext cx="1178718" cy="331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66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C7400-02B2-4CBB-BF0B-462EDB4C7B36}"/>
              </a:ext>
            </a:extLst>
          </p:cNvPr>
          <p:cNvSpPr txBox="1"/>
          <p:nvPr/>
        </p:nvSpPr>
        <p:spPr>
          <a:xfrm>
            <a:off x="7015753" y="5427028"/>
            <a:ext cx="4338047" cy="38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758" dirty="0">
                <a:solidFill>
                  <a:schemeClr val="accent4"/>
                </a:solidFill>
              </a:rPr>
              <a:t>Do not use version numbers in file names</a:t>
            </a:r>
            <a:endParaRPr lang="nl-BE" sz="1758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04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91020-4FB3-19D1-0A64-D1BEEA17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6" y="1784259"/>
            <a:ext cx="2032878" cy="2383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1D7109-31E6-9C61-BA9B-17113D27E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95" y="3303474"/>
            <a:ext cx="1678940" cy="238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C4475-B8F7-E7B2-DD77-69BC1C52E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34" y="4822689"/>
            <a:ext cx="2022263" cy="2383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053A7-12F3-6069-C902-B8F1CBA7E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52" y="265044"/>
            <a:ext cx="2243426" cy="2383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946D5-416C-AE4B-73E2-1242F055F59E}"/>
              </a:ext>
            </a:extLst>
          </p:cNvPr>
          <p:cNvSpPr txBox="1"/>
          <p:nvPr/>
        </p:nvSpPr>
        <p:spPr>
          <a:xfrm>
            <a:off x="2919378" y="1102695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Findable</a:t>
            </a:r>
            <a:endParaRPr lang="en-BE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37933-2719-8AB7-C3FA-8C9B5A9642F3}"/>
              </a:ext>
            </a:extLst>
          </p:cNvPr>
          <p:cNvSpPr txBox="1"/>
          <p:nvPr/>
        </p:nvSpPr>
        <p:spPr>
          <a:xfrm>
            <a:off x="2919378" y="2621910"/>
            <a:ext cx="2553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Accessible</a:t>
            </a:r>
            <a:endParaRPr lang="en-BE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B3201-B90B-05FF-99C0-71450C2FB00E}"/>
              </a:ext>
            </a:extLst>
          </p:cNvPr>
          <p:cNvSpPr txBox="1"/>
          <p:nvPr/>
        </p:nvSpPr>
        <p:spPr>
          <a:xfrm>
            <a:off x="2919378" y="4141125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Interoperable</a:t>
            </a:r>
            <a:endParaRPr lang="en-BE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C480B-3250-AA2D-CAB5-11541D1574DB}"/>
              </a:ext>
            </a:extLst>
          </p:cNvPr>
          <p:cNvSpPr txBox="1"/>
          <p:nvPr/>
        </p:nvSpPr>
        <p:spPr>
          <a:xfrm>
            <a:off x="2919378" y="5660339"/>
            <a:ext cx="2406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Re-usable</a:t>
            </a:r>
            <a:endParaRPr lang="en-BE" sz="4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401656-7F43-A7F2-F44A-C9B94BBAC542}"/>
              </a:ext>
            </a:extLst>
          </p:cNvPr>
          <p:cNvCxnSpPr>
            <a:cxnSpLocks/>
          </p:cNvCxnSpPr>
          <p:nvPr/>
        </p:nvCxnSpPr>
        <p:spPr>
          <a:xfrm>
            <a:off x="2919378" y="2226365"/>
            <a:ext cx="82919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664235-6153-E9E3-840B-85ECB1B866F5}"/>
              </a:ext>
            </a:extLst>
          </p:cNvPr>
          <p:cNvCxnSpPr>
            <a:cxnSpLocks/>
          </p:cNvCxnSpPr>
          <p:nvPr/>
        </p:nvCxnSpPr>
        <p:spPr>
          <a:xfrm>
            <a:off x="2919378" y="3770243"/>
            <a:ext cx="82919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E47451-763A-14A4-51CF-3A24F2EA6832}"/>
              </a:ext>
            </a:extLst>
          </p:cNvPr>
          <p:cNvCxnSpPr>
            <a:cxnSpLocks/>
          </p:cNvCxnSpPr>
          <p:nvPr/>
        </p:nvCxnSpPr>
        <p:spPr>
          <a:xfrm>
            <a:off x="2919378" y="5314122"/>
            <a:ext cx="82919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bject 8">
            <a:extLst>
              <a:ext uri="{FF2B5EF4-FFF2-40B4-BE49-F238E27FC236}">
                <a16:creationId xmlns:a16="http://schemas.microsoft.com/office/drawing/2014/main" id="{A29CA1E1-FF87-FE00-A874-839324EBC9C4}"/>
              </a:ext>
            </a:extLst>
          </p:cNvPr>
          <p:cNvSpPr txBox="1"/>
          <p:nvPr/>
        </p:nvSpPr>
        <p:spPr>
          <a:xfrm>
            <a:off x="5561031" y="966039"/>
            <a:ext cx="5650308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pc="140" dirty="0">
                <a:cs typeface="Calibri"/>
              </a:rPr>
              <a:t>Metadata</a:t>
            </a:r>
            <a:endParaRPr dirty="0"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pc="145" dirty="0">
                <a:cs typeface="Calibri"/>
              </a:rPr>
              <a:t>keywords</a:t>
            </a:r>
            <a:endParaRPr dirty="0">
              <a:cs typeface="Calibri"/>
            </a:endParaRPr>
          </a:p>
          <a:p>
            <a:pPr marL="297815" indent="-285115">
              <a:lnSpc>
                <a:spcPts val="191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</a:tabLst>
            </a:pPr>
            <a:r>
              <a:rPr spc="95" dirty="0">
                <a:cs typeface="Calibri"/>
              </a:rPr>
              <a:t>identifiers</a:t>
            </a:r>
            <a:endParaRPr dirty="0"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"/>
              <a:buChar char="•"/>
              <a:tabLst>
                <a:tab pos="298450" algn="l"/>
              </a:tabLst>
            </a:pPr>
            <a:r>
              <a:rPr spc="195" dirty="0">
                <a:cs typeface="Calibri"/>
              </a:rPr>
              <a:t>machine-</a:t>
            </a:r>
            <a:r>
              <a:rPr spc="135" dirty="0">
                <a:cs typeface="Calibri"/>
              </a:rPr>
              <a:t>actionable </a:t>
            </a:r>
            <a:r>
              <a:rPr spc="140" dirty="0">
                <a:cs typeface="Calibri"/>
              </a:rPr>
              <a:t>(SEO,</a:t>
            </a:r>
            <a:r>
              <a:rPr spc="70" dirty="0">
                <a:cs typeface="Calibri"/>
              </a:rPr>
              <a:t> </a:t>
            </a:r>
            <a:r>
              <a:rPr spc="95" dirty="0">
                <a:cs typeface="Calibri"/>
              </a:rPr>
              <a:t>etc)</a:t>
            </a:r>
            <a:endParaRPr dirty="0">
              <a:cs typeface="Calibri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FC2609D-A0F3-8CDF-0EF1-804F26BD92BC}"/>
              </a:ext>
            </a:extLst>
          </p:cNvPr>
          <p:cNvSpPr txBox="1"/>
          <p:nvPr/>
        </p:nvSpPr>
        <p:spPr>
          <a:xfrm>
            <a:off x="5561031" y="2414568"/>
            <a:ext cx="5490787" cy="11047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95"/>
              </a:spcBef>
              <a:tabLst>
                <a:tab pos="297815" algn="l"/>
              </a:tabLst>
            </a:pPr>
            <a:r>
              <a:rPr lang="en-US" dirty="0">
                <a:cs typeface="Calibri"/>
              </a:rPr>
              <a:t>Access procedure</a:t>
            </a:r>
          </a:p>
          <a:p>
            <a:pPr marL="297815" indent="-28511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7815" algn="l"/>
              </a:tabLst>
            </a:pPr>
            <a:r>
              <a:rPr dirty="0">
                <a:cs typeface="Calibri"/>
              </a:rPr>
              <a:t>e.g.,</a:t>
            </a:r>
            <a:r>
              <a:rPr spc="285" dirty="0">
                <a:cs typeface="Calibri"/>
              </a:rPr>
              <a:t> </a:t>
            </a:r>
            <a:r>
              <a:rPr spc="240" dirty="0">
                <a:cs typeface="Calibri"/>
              </a:rPr>
              <a:t>DAC</a:t>
            </a:r>
            <a:endParaRPr dirty="0"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75"/>
              </a:spcBef>
              <a:buFont typeface="Arial"/>
              <a:buChar char="•"/>
              <a:tabLst>
                <a:tab pos="298450" algn="l"/>
              </a:tabLst>
            </a:pPr>
            <a:r>
              <a:rPr spc="120" dirty="0">
                <a:cs typeface="Calibri"/>
              </a:rPr>
              <a:t>authentication, </a:t>
            </a:r>
            <a:r>
              <a:rPr spc="110" dirty="0">
                <a:cs typeface="Calibri"/>
              </a:rPr>
              <a:t>identification</a:t>
            </a:r>
            <a:endParaRPr dirty="0">
              <a:cs typeface="Calibri"/>
            </a:endParaRPr>
          </a:p>
          <a:p>
            <a:pPr marL="297815" indent="-285115">
              <a:lnSpc>
                <a:spcPts val="1830"/>
              </a:lnSpc>
              <a:buFont typeface="Arial"/>
              <a:buChar char="•"/>
              <a:tabLst>
                <a:tab pos="297815" algn="l"/>
              </a:tabLst>
            </a:pPr>
            <a:r>
              <a:rPr spc="-50" dirty="0">
                <a:cs typeface="Calibri"/>
              </a:rPr>
              <a:t>…</a:t>
            </a:r>
            <a:endParaRPr dirty="0">
              <a:cs typeface="Calibri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4C2BA9A-2AB8-41E1-2528-2035B6D0592F}"/>
              </a:ext>
            </a:extLst>
          </p:cNvPr>
          <p:cNvSpPr txBox="1"/>
          <p:nvPr/>
        </p:nvSpPr>
        <p:spPr>
          <a:xfrm>
            <a:off x="6454369" y="4198465"/>
            <a:ext cx="4756970" cy="743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pc="160" dirty="0">
                <a:cs typeface="Calibri"/>
              </a:rPr>
              <a:t>Standards</a:t>
            </a:r>
            <a:endParaRPr dirty="0"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pc="145" dirty="0">
                <a:cs typeface="Calibri"/>
              </a:rPr>
              <a:t>Ontologies</a:t>
            </a:r>
            <a:endParaRPr lang="en-US" dirty="0"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pc="155" dirty="0">
                <a:cs typeface="Calibri"/>
              </a:rPr>
              <a:t>For</a:t>
            </a:r>
            <a:r>
              <a:rPr spc="50" dirty="0">
                <a:cs typeface="Calibri"/>
              </a:rPr>
              <a:t> </a:t>
            </a:r>
            <a:r>
              <a:rPr spc="220" dirty="0">
                <a:cs typeface="Calibri"/>
              </a:rPr>
              <a:t>humans </a:t>
            </a:r>
            <a:r>
              <a:rPr spc="180" dirty="0">
                <a:cs typeface="Calibri"/>
              </a:rPr>
              <a:t>and </a:t>
            </a:r>
            <a:r>
              <a:rPr spc="185" dirty="0">
                <a:cs typeface="Calibri"/>
              </a:rPr>
              <a:t>machines</a:t>
            </a:r>
            <a:endParaRPr dirty="0">
              <a:cs typeface="Calibri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8D1A7574-D094-C5CE-7660-08B6A0CC583B}"/>
              </a:ext>
            </a:extLst>
          </p:cNvPr>
          <p:cNvSpPr txBox="1"/>
          <p:nvPr/>
        </p:nvSpPr>
        <p:spPr>
          <a:xfrm>
            <a:off x="5561031" y="5779234"/>
            <a:ext cx="3666237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pc="175" dirty="0">
                <a:cs typeface="Calibri"/>
              </a:rPr>
              <a:t>Documentation</a:t>
            </a:r>
            <a:endParaRPr dirty="0"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pc="165" dirty="0">
                <a:cs typeface="Calibri"/>
              </a:rPr>
              <a:t>Licence</a:t>
            </a:r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48746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50" charset="0"/>
              </a:rPr>
              <a:t>Version control in </a:t>
            </a:r>
            <a:r>
              <a:rPr lang="en-US" dirty="0" err="1">
                <a:latin typeface="UGent Panno Text" panose="02000506040000040003" pitchFamily="50" charset="0"/>
              </a:rPr>
              <a:t>github</a:t>
            </a:r>
            <a:endParaRPr lang="en-GB" dirty="0">
              <a:highlight>
                <a:srgbClr val="FFD200"/>
              </a:highlight>
              <a:latin typeface="UGent Panno Text" panose="02000506040000040003" pitchFamily="50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160</a:t>
            </a:fld>
            <a:endParaRPr lang="en-GB">
              <a:latin typeface="UGent Panno Text" panose="020005060400000400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2D0BA-E563-4BDB-9433-7EA545A4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7387"/>
            <a:ext cx="10515600" cy="4347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3335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91D6-8305-4C22-8A00-71F7359F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UGent Panno Text" panose="02000506040000040003" pitchFamily="2" charset="0"/>
              </a:rPr>
              <a:t>Take-home </a:t>
            </a:r>
            <a:r>
              <a:rPr lang="nl-BE" dirty="0" err="1">
                <a:latin typeface="UGent Panno Text" panose="02000506040000040003" pitchFamily="2" charset="0"/>
              </a:rPr>
              <a:t>messages</a:t>
            </a:r>
            <a:endParaRPr lang="nl-BE" dirty="0">
              <a:latin typeface="UGent Panno Text" panose="0200050604000004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10B2-6E13-4992-B4BD-7EEA6463E1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sz="3094" dirty="0" err="1">
                <a:latin typeface="UGent Panno Text" panose="02000506040000040003" pitchFamily="2" charset="0"/>
              </a:rPr>
              <a:t>Organization</a:t>
            </a:r>
            <a:r>
              <a:rPr lang="nl-BE" sz="3094" dirty="0">
                <a:latin typeface="UGent Panno Text" panose="02000506040000040003" pitchFamily="2" charset="0"/>
              </a:rPr>
              <a:t> is a </a:t>
            </a:r>
            <a:r>
              <a:rPr lang="nl-BE" sz="3094" dirty="0" err="1">
                <a:latin typeface="UGent Panno Text" panose="02000506040000040003" pitchFamily="2" charset="0"/>
              </a:rPr>
              <a:t>key</a:t>
            </a:r>
            <a:r>
              <a:rPr lang="nl-BE" sz="3094" dirty="0">
                <a:latin typeface="UGent Panno Text" panose="02000506040000040003" pitchFamily="2" charset="0"/>
              </a:rPr>
              <a:t> aspect of data management</a:t>
            </a:r>
          </a:p>
          <a:p>
            <a:r>
              <a:rPr lang="nl-BE" sz="3094" dirty="0">
                <a:latin typeface="UGent Panno Text" panose="02000506040000040003" pitchFamily="2" charset="0"/>
              </a:rPr>
              <a:t>Keep </a:t>
            </a:r>
            <a:r>
              <a:rPr lang="nl-BE" sz="3094" dirty="0" err="1">
                <a:latin typeface="UGent Panno Text" panose="02000506040000040003" pitchFamily="2" charset="0"/>
              </a:rPr>
              <a:t>the</a:t>
            </a:r>
            <a:r>
              <a:rPr lang="nl-BE" sz="3094" dirty="0">
                <a:latin typeface="UGent Panno Text" panose="02000506040000040003" pitchFamily="2" charset="0"/>
              </a:rPr>
              <a:t> project on track </a:t>
            </a:r>
            <a:r>
              <a:rPr lang="nl-BE" sz="3094" dirty="0" err="1">
                <a:latin typeface="UGent Panno Text" panose="02000506040000040003" pitchFamily="2" charset="0"/>
              </a:rPr>
              <a:t>by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saving</a:t>
            </a:r>
            <a:r>
              <a:rPr lang="nl-BE" sz="3094" dirty="0">
                <a:latin typeface="UGent Panno Text" panose="02000506040000040003" pitchFamily="2" charset="0"/>
              </a:rPr>
              <a:t> time </a:t>
            </a:r>
            <a:r>
              <a:rPr lang="nl-BE" sz="3094" dirty="0" err="1">
                <a:latin typeface="UGent Panno Text" panose="02000506040000040003" pitchFamily="2" charset="0"/>
              </a:rPr>
              <a:t>and</a:t>
            </a:r>
            <a:r>
              <a:rPr lang="nl-BE" sz="3094" dirty="0">
                <a:latin typeface="UGent Panno Text" panose="02000506040000040003" pitchFamily="2" charset="0"/>
              </a:rPr>
              <a:t> storage, </a:t>
            </a:r>
            <a:r>
              <a:rPr lang="nl-BE" sz="3094" dirty="0" err="1">
                <a:latin typeface="UGent Panno Text" panose="02000506040000040003" pitchFamily="2" charset="0"/>
              </a:rPr>
              <a:t>and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prevent</a:t>
            </a:r>
            <a:r>
              <a:rPr lang="nl-BE" sz="3094" dirty="0">
                <a:latin typeface="UGent Panno Text" panose="02000506040000040003" pitchFamily="2" charset="0"/>
              </a:rPr>
              <a:t> data </a:t>
            </a:r>
            <a:r>
              <a:rPr lang="nl-BE" sz="3094" dirty="0" err="1">
                <a:latin typeface="UGent Panno Text" panose="02000506040000040003" pitchFamily="2" charset="0"/>
              </a:rPr>
              <a:t>loss</a:t>
            </a:r>
            <a:endParaRPr lang="nl-BE" sz="3094" dirty="0">
              <a:latin typeface="UGent Panno Text" panose="02000506040000040003" pitchFamily="2" charset="0"/>
            </a:endParaRPr>
          </a:p>
          <a:p>
            <a:r>
              <a:rPr lang="nl-BE" sz="3094" dirty="0">
                <a:latin typeface="UGent Panno Text" panose="02000506040000040003" pitchFamily="2" charset="0"/>
              </a:rPr>
              <a:t>Plan!</a:t>
            </a:r>
          </a:p>
          <a:p>
            <a:r>
              <a:rPr lang="nl-BE" sz="3094" dirty="0">
                <a:latin typeface="UGent Panno Text" panose="02000506040000040003" pitchFamily="2" charset="0"/>
              </a:rPr>
              <a:t>Create* a folder </a:t>
            </a:r>
            <a:r>
              <a:rPr lang="nl-BE" sz="3094" dirty="0" err="1">
                <a:latin typeface="UGent Panno Text" panose="02000506040000040003" pitchFamily="2" charset="0"/>
              </a:rPr>
              <a:t>structure</a:t>
            </a:r>
            <a:r>
              <a:rPr lang="nl-BE" sz="3094" dirty="0">
                <a:latin typeface="UGent Panno Text" panose="02000506040000040003" pitchFamily="2" charset="0"/>
              </a:rPr>
              <a:t>, </a:t>
            </a:r>
            <a:r>
              <a:rPr lang="nl-BE" sz="3094" dirty="0" err="1">
                <a:latin typeface="UGent Panno Text" panose="02000506040000040003" pitchFamily="2" charset="0"/>
              </a:rPr>
              <a:t>decide</a:t>
            </a:r>
            <a:r>
              <a:rPr lang="nl-BE" sz="3094" dirty="0">
                <a:latin typeface="UGent Panno Text" panose="02000506040000040003" pitchFamily="2" charset="0"/>
              </a:rPr>
              <a:t> on file </a:t>
            </a:r>
            <a:r>
              <a:rPr lang="nl-BE" sz="3094" dirty="0" err="1">
                <a:latin typeface="UGent Panno Text" panose="02000506040000040003" pitchFamily="2" charset="0"/>
              </a:rPr>
              <a:t>naming</a:t>
            </a:r>
            <a:r>
              <a:rPr lang="nl-BE" sz="3094" dirty="0">
                <a:latin typeface="UGent Panno Text" panose="02000506040000040003" pitchFamily="2" charset="0"/>
              </a:rPr>
              <a:t>, </a:t>
            </a:r>
            <a:r>
              <a:rPr lang="nl-BE" sz="3094" dirty="0" err="1">
                <a:latin typeface="UGent Panno Text" panose="02000506040000040003" pitchFamily="2" charset="0"/>
              </a:rPr>
              <a:t>think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about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versioning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and</a:t>
            </a:r>
            <a:r>
              <a:rPr lang="nl-BE" sz="3094" dirty="0">
                <a:latin typeface="UGent Panno Text" panose="02000506040000040003" pitchFamily="2" charset="0"/>
              </a:rPr>
              <a:t> document </a:t>
            </a:r>
            <a:r>
              <a:rPr lang="nl-BE" sz="3094" dirty="0" err="1">
                <a:latin typeface="UGent Panno Text" panose="02000506040000040003" pitchFamily="2" charset="0"/>
              </a:rPr>
              <a:t>what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you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decided</a:t>
            </a:r>
            <a:endParaRPr lang="nl-BE" sz="3094" dirty="0">
              <a:latin typeface="UGent Panno Text" panose="02000506040000040003" pitchFamily="2" charset="0"/>
            </a:endParaRPr>
          </a:p>
          <a:p>
            <a:endParaRPr lang="nl-BE" sz="3094" dirty="0">
              <a:latin typeface="UGent Panno Text" panose="02000506040000040003" pitchFamily="2" charset="0"/>
            </a:endParaRPr>
          </a:p>
          <a:p>
            <a:endParaRPr lang="nl-BE" sz="3094" dirty="0">
              <a:latin typeface="UGent Panno Text" panose="02000506040000040003" pitchFamily="2" charset="0"/>
            </a:endParaRPr>
          </a:p>
          <a:p>
            <a:pPr marL="60273" indent="0">
              <a:buNone/>
            </a:pPr>
            <a:r>
              <a:rPr lang="nl-BE" sz="3094" dirty="0">
                <a:latin typeface="UGent Panno Text" panose="02000506040000040003" pitchFamily="2" charset="0"/>
              </a:rPr>
              <a:t>*or </a:t>
            </a:r>
            <a:r>
              <a:rPr lang="nl-BE" sz="3094" dirty="0" err="1">
                <a:latin typeface="UGent Panno Text" panose="02000506040000040003" pitchFamily="2" charset="0"/>
              </a:rPr>
              <a:t>apply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an</a:t>
            </a:r>
            <a:r>
              <a:rPr lang="nl-BE" sz="3094" dirty="0">
                <a:latin typeface="UGent Panno Text" panose="02000506040000040003" pitchFamily="2" charset="0"/>
              </a:rPr>
              <a:t> approach </a:t>
            </a:r>
            <a:r>
              <a:rPr lang="nl-BE" sz="3094" dirty="0" err="1">
                <a:latin typeface="UGent Panno Text" panose="02000506040000040003" pitchFamily="2" charset="0"/>
              </a:rPr>
              <a:t>decided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by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your</a:t>
            </a:r>
            <a:r>
              <a:rPr lang="nl-BE" sz="3094" dirty="0">
                <a:latin typeface="UGent Panno Text" panose="02000506040000040003" pitchFamily="2" charset="0"/>
              </a:rPr>
              <a:t> </a:t>
            </a:r>
            <a:r>
              <a:rPr lang="nl-BE" sz="3094" dirty="0" err="1">
                <a:latin typeface="UGent Panno Text" panose="02000506040000040003" pitchFamily="2" charset="0"/>
              </a:rPr>
              <a:t>department</a:t>
            </a:r>
            <a:endParaRPr lang="nl-BE" sz="3094" dirty="0">
              <a:latin typeface="UGent Panno Text" panose="0200050604000004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82753-F2AD-41A2-BD2F-59E55E2FB5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161</a:t>
            </a:fld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4747595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49DB6-7573-CB96-A833-57027DDA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029253-EBF6-2624-681C-D8F8DE6BD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B2274-6A67-D8E4-4DF8-28067403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8613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Time to get your hands dirty</a:t>
            </a:r>
            <a:endParaRPr lang="en-BE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259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773A-8C7A-48DE-48FC-7C229518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365125"/>
            <a:ext cx="49426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Organize sewage sludge files in folders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13A5A0-46F1-AC82-5749-9D9B93BAC5E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3437" y="388952"/>
            <a:ext cx="4333782" cy="60800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9713A-5179-E90D-E23B-7AF79FEA98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163</a:t>
            </a:fld>
            <a:endParaRPr lang="nl-B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2C022-508B-31CC-E06D-F2554CBCB1FB}"/>
              </a:ext>
            </a:extLst>
          </p:cNvPr>
          <p:cNvSpPr txBox="1"/>
          <p:nvPr/>
        </p:nvSpPr>
        <p:spPr>
          <a:xfrm>
            <a:off x="6416301" y="1797528"/>
            <a:ext cx="5131081" cy="3766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4294" tIns="32147" rIns="64294" bIns="3214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61639" indent="-361639">
              <a:lnSpc>
                <a:spcPct val="120000"/>
              </a:lnSpc>
              <a:buAutoNum type="arabicPeriod"/>
            </a:pPr>
            <a:r>
              <a:rPr lang="en-US" sz="2250" dirty="0">
                <a:cs typeface="Arial"/>
              </a:rPr>
              <a:t>Download files </a:t>
            </a:r>
            <a:endParaRPr lang="en-US" sz="1266" dirty="0">
              <a:cs typeface="Arial"/>
            </a:endParaRPr>
          </a:p>
          <a:p>
            <a:pPr marL="361639" indent="-361639">
              <a:lnSpc>
                <a:spcPct val="120000"/>
              </a:lnSpc>
              <a:buAutoNum type="arabicPeriod"/>
            </a:pPr>
            <a:r>
              <a:rPr lang="en-US" sz="2250" dirty="0">
                <a:cs typeface="Arial"/>
              </a:rPr>
              <a:t>Create a folder with your name: SURNAME_NAME within the corresponding library in the OneDrive site</a:t>
            </a:r>
            <a:endParaRPr lang="en-US" sz="1793" dirty="0">
              <a:cs typeface="Arial"/>
            </a:endParaRPr>
          </a:p>
          <a:p>
            <a:pPr marL="361639" indent="-361639">
              <a:lnSpc>
                <a:spcPct val="120000"/>
              </a:lnSpc>
              <a:buAutoNum type="arabicPeriod"/>
            </a:pPr>
            <a:r>
              <a:rPr lang="en-US" sz="2250" dirty="0">
                <a:cs typeface="Arial"/>
              </a:rPr>
              <a:t>Revise file names and improve if necessary</a:t>
            </a:r>
            <a:endParaRPr lang="en-US" sz="1266" dirty="0">
              <a:cs typeface="Arial"/>
            </a:endParaRPr>
          </a:p>
          <a:p>
            <a:pPr marL="361639" indent="-361639">
              <a:lnSpc>
                <a:spcPct val="120000"/>
              </a:lnSpc>
              <a:buAutoNum type="arabicPeriod"/>
            </a:pPr>
            <a:r>
              <a:rPr lang="en-US" sz="2250" dirty="0">
                <a:cs typeface="Arial"/>
              </a:rPr>
              <a:t>Develop folder hierarchy and organize files in folders</a:t>
            </a:r>
            <a:endParaRPr lang="en-US" sz="1266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058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0D9BD-8DC7-4461-AD4F-0E589544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Tips: File naming and organization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9780F3-795A-4BF5-9039-3B101A2F76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UGent Panno Text" panose="02000506040000040003" pitchFamily="2" charset="0"/>
              </a:rPr>
              <a:t>Part A. Defining your organizational needs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Preferably at the start of the project but it is never too late.</a:t>
            </a:r>
          </a:p>
          <a:p>
            <a:pPr lvl="1"/>
            <a:r>
              <a:rPr lang="en-US" dirty="0">
                <a:latin typeface="UGent Panno Text" panose="02000506040000040003" pitchFamily="2" charset="0"/>
              </a:rPr>
              <a:t>Reflect on current approach to organize (folder structure) and name files. Who are you designing the system for?</a:t>
            </a:r>
          </a:p>
          <a:p>
            <a:r>
              <a:rPr lang="en-US" b="1" dirty="0">
                <a:latin typeface="UGent Panno Text" panose="02000506040000040003" pitchFamily="2" charset="0"/>
              </a:rPr>
              <a:t>Part B. Creating a file naming schema</a:t>
            </a:r>
          </a:p>
          <a:p>
            <a:r>
              <a:rPr lang="en-US" b="1" dirty="0">
                <a:latin typeface="UGent Panno Text" panose="02000506040000040003" pitchFamily="2" charset="0"/>
              </a:rPr>
              <a:t>Part C. Creating a systematic file folder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637E9-D973-4A11-8E7C-874E57D681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164</a:t>
            </a:fld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34888428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2C8A-CC01-4AAB-9389-747982EE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>
                <a:latin typeface="UGent Panno Text" panose="02000506040000040003" pitchFamily="2" charset="0"/>
              </a:rPr>
              <a:t>document </a:t>
            </a:r>
            <a:r>
              <a:rPr lang="nl-BE" dirty="0" err="1">
                <a:latin typeface="UGent Panno Text" panose="02000506040000040003" pitchFamily="2" charset="0"/>
              </a:rPr>
              <a:t>the</a:t>
            </a:r>
            <a:r>
              <a:rPr lang="nl-BE" dirty="0">
                <a:latin typeface="UGent Panno Text" panose="02000506040000040003" pitchFamily="2" charset="0"/>
              </a:rPr>
              <a:t> file </a:t>
            </a:r>
            <a:r>
              <a:rPr lang="nl-BE" dirty="0" err="1">
                <a:latin typeface="UGent Panno Text" panose="02000506040000040003" pitchFamily="2" charset="0"/>
              </a:rPr>
              <a:t>organization</a:t>
            </a:r>
            <a:r>
              <a:rPr lang="nl-BE" dirty="0">
                <a:latin typeface="UGent Panno Text" panose="02000506040000040003" pitchFamily="2" charset="0"/>
              </a:rPr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AE8A9-1823-4D94-A3A0-AD55CE8B4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64294" tIns="32147" rIns="64294" bIns="32147" rtlCol="0" anchor="t">
            <a:normAutofit/>
          </a:bodyPr>
          <a:lstStyle/>
          <a:p>
            <a:r>
              <a:rPr lang="en-US" sz="2250" dirty="0">
                <a:latin typeface="UGent Panno Text"/>
              </a:rPr>
              <a:t>File naming convention: create a high-level inventory table for the different data types </a:t>
            </a:r>
            <a:r>
              <a:rPr lang="en-US" sz="2250" cap="all" dirty="0">
                <a:latin typeface="UGent Panno Text"/>
              </a:rPr>
              <a:t>(DMP) </a:t>
            </a:r>
            <a:endParaRPr lang="en-US" sz="2250" dirty="0">
              <a:ea typeface="+mn-lt"/>
              <a:cs typeface="+mn-lt"/>
            </a:endParaRPr>
          </a:p>
          <a:p>
            <a:r>
              <a:rPr lang="en-US" sz="2250" dirty="0">
                <a:latin typeface="UGent Panno Text"/>
              </a:rPr>
              <a:t>Folder hierarchy: describe reasoning and give examples</a:t>
            </a:r>
            <a:endParaRPr lang="en-US">
              <a:latin typeface="UGent Panno Text"/>
            </a:endParaRPr>
          </a:p>
          <a:p>
            <a:r>
              <a:rPr lang="en-US" sz="2250" dirty="0">
                <a:latin typeface="UGent Panno Text" panose="02000506040000040003" pitchFamily="2" charset="0"/>
              </a:rPr>
              <a:t>Version control: manual or automatic, if manual how?</a:t>
            </a:r>
          </a:p>
          <a:p>
            <a:endParaRPr lang="en-US" sz="2250" dirty="0">
              <a:latin typeface="UGent Panno Text" panose="02000506040000040003" pitchFamily="2" charset="0"/>
            </a:endParaRPr>
          </a:p>
          <a:p>
            <a:endParaRPr lang="en-US" sz="2250" dirty="0">
              <a:latin typeface="UGent Panno Text" panose="02000506040000040003" pitchFamily="2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38A2CC-3278-03BA-C481-09C4C2B92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1920E-0042-49AE-8612-9133BF32CE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165</a:t>
            </a:fld>
            <a:endParaRPr lang="nl-BE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DA6AB-6D7B-4974-842F-B1CD36D0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70" y="1439912"/>
            <a:ext cx="5411391" cy="39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8703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D34E-A0AD-43D2-8AF2-23E0921B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Sewage sludge project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D9A5B-5D8A-49B6-8B83-8B9590A69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69663" y="8948738"/>
            <a:ext cx="922337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UGent Panno Text" panose="02000506040000040003" pitchFamily="2" charset="0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166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34C67-2999-4A54-BFA2-4F6A2D5BD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6" t="1362"/>
          <a:stretch>
            <a:fillRect/>
          </a:stretch>
        </p:blipFill>
        <p:spPr>
          <a:xfrm>
            <a:off x="1743456" y="1176527"/>
            <a:ext cx="8885156" cy="53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963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6E3D-0761-095C-ABCA-BBE1B8A5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35A6B-35E2-0A14-2CDD-742630167B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5F954-CFA9-DC47-1E6F-614F938E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191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Last message</a:t>
            </a:r>
            <a:endParaRPr lang="en-BE" sz="60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6473-A544-FB5F-C8CC-EAD725ECD6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544417"/>
            <a:ext cx="10515600" cy="24244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2"/>
                </a:solidFill>
              </a:rPr>
              <a:t>It’s all about people.</a:t>
            </a:r>
            <a:endParaRPr lang="en-B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419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23AFA-4A50-22B8-084C-E56216FE1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/>
              <a:t>Matheus Lourenço</a:t>
            </a:r>
          </a:p>
          <a:p>
            <a:r>
              <a:rPr lang="en-US" dirty="0">
                <a:hlinkClick r:id="rId2"/>
              </a:rPr>
              <a:t>Matheus.lourenco@vib.be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851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E24F-97F6-2298-ECFB-6DA4FDF8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consequences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4A9C7-02B1-DD35-9255-7DE12385C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b="1" dirty="0"/>
              <a:t>Summary: </a:t>
            </a:r>
            <a:r>
              <a:rPr lang="en-US" sz="2000" dirty="0"/>
              <a:t>Flemish students are temporarily no longer being tested for hearing damage because the tablets used for the SPIN-test (Speech In Noise) have become outdated and are no longer available. This interruption may lead to missed early detection of hearing loss, with potential long-term consequences for students' academic performance and future opportunities.</a:t>
            </a:r>
          </a:p>
          <a:p>
            <a:r>
              <a:rPr lang="en-US" sz="2000" dirty="0"/>
              <a:t>What missing FAIR principle is illustrated by this story?</a:t>
            </a:r>
            <a:endParaRPr lang="en-BE"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6C9C58-5CDF-0A99-30B1-2ED70FBF39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21" t="10621" r="1" b="-1882"/>
          <a:stretch>
            <a:fillRect/>
          </a:stretch>
        </p:blipFill>
        <p:spPr>
          <a:xfrm>
            <a:off x="6411135" y="1057655"/>
            <a:ext cx="5780865" cy="5466522"/>
          </a:xfrm>
          <a:prstGeom prst="rect">
            <a:avLst/>
          </a:pr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0B1CDF7A-6C11-41D0-9FDD-E58918E6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5" r="-8443" b="93042"/>
          <a:stretch>
            <a:fillRect/>
          </a:stretch>
        </p:blipFill>
        <p:spPr>
          <a:xfrm>
            <a:off x="6411135" y="510899"/>
            <a:ext cx="5780865" cy="4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7D4A-6267-202B-7B57-D82D393467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9C746-759D-4CA7-EDBD-D75C06E5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191"/>
            <a:ext cx="10515600" cy="11607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Summary</a:t>
            </a:r>
            <a:endParaRPr lang="en-BE" sz="60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434D-E699-5D71-9AC8-7887ACFB4C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544417"/>
            <a:ext cx="10515600" cy="24244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2"/>
                </a:solidFill>
              </a:rPr>
              <a:t>All the actions that you take to control your data throughout its lifecycle to ensure that they are FAIR.</a:t>
            </a:r>
            <a:endParaRPr lang="en-B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58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30B8-4328-28C5-E18B-F0D4675F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1C5CF-6F82-FDBC-CE3E-86CB79AD1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DMP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E232-9227-75BB-652C-6B0EDF397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9600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4B10-08C7-4E2A-8502-0853D6ED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we begin</a:t>
            </a:r>
            <a:endParaRPr lang="en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D355-E55E-38F6-123D-B7FCABBA30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5889172" cy="4700587"/>
          </a:xfrm>
        </p:spPr>
        <p:txBody>
          <a:bodyPr/>
          <a:lstStyle/>
          <a:p>
            <a:r>
              <a:rPr lang="en-US" dirty="0"/>
              <a:t>Computers are unnecessary for discussion moments</a:t>
            </a:r>
          </a:p>
          <a:p>
            <a:endParaRPr lang="en-US" dirty="0"/>
          </a:p>
          <a:p>
            <a:r>
              <a:rPr lang="en-US" dirty="0"/>
              <a:t>Computers open for exercises with closed apps (teams, outlook, WhatsApp,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8CF7DC-147C-C649-C1B6-77E679961FFB}"/>
              </a:ext>
            </a:extLst>
          </p:cNvPr>
          <p:cNvSpPr/>
          <p:nvPr/>
        </p:nvSpPr>
        <p:spPr>
          <a:xfrm rot="5400000">
            <a:off x="7217890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01033627-E674-1152-B603-63B15D124B8D}"/>
              </a:ext>
            </a:extLst>
          </p:cNvPr>
          <p:cNvGrpSpPr/>
          <p:nvPr/>
        </p:nvGrpSpPr>
        <p:grpSpPr>
          <a:xfrm>
            <a:off x="9952602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C58BC8-A474-B587-91FE-BF04F5A456C2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DA9CB0-B8ED-404C-9229-423893A79BC6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540E8-B7FA-67E5-B27C-1DB42774DA08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479CEDB8-FE18-FB57-DDD4-442CBC275FE1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4C3EF5B-2170-A26D-C43B-FD2F357F595F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615E4101-2EDF-E3C3-ABB0-C9BB350A7F60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C6F9E40-A554-1212-18BD-2D4E957A1B21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A67CC30-734D-2F61-2014-86B0930B1687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B8947F3F-5288-2AA9-32E0-EECA4B610A38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79352B4-1974-0224-6EB6-2D6E41055833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6EB07110-0042-67C3-4760-43A0041B7595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C931323-D2A4-58FD-936D-9B517E41BB74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496B89A-992E-2729-02A8-A473ADEF4E93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12754D63-1BD5-E474-A736-547829CD10ED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DD132B-1EBC-A252-A6E8-7CCAECD3685D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766C4CC9-F391-C52E-7276-7C176C3F2221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144E8082-F49B-7C59-883E-0A3279B1BBEE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7C57FE-7B5F-8401-7B29-DE8CDA57ACA1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54F6A3-1F53-75A6-B364-704FC4F2E285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A648CD-58B1-6200-8523-74D229858B30}"/>
              </a:ext>
            </a:extLst>
          </p:cNvPr>
          <p:cNvSpPr/>
          <p:nvPr/>
        </p:nvSpPr>
        <p:spPr>
          <a:xfrm>
            <a:off x="9724436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FC84FF2-A7E0-B840-D6ED-3614FBBB9B0C}"/>
              </a:ext>
            </a:extLst>
          </p:cNvPr>
          <p:cNvSpPr/>
          <p:nvPr/>
        </p:nvSpPr>
        <p:spPr>
          <a:xfrm>
            <a:off x="9473422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7508DE7-F267-EA4C-89DF-469399E9F210}"/>
              </a:ext>
            </a:extLst>
          </p:cNvPr>
          <p:cNvSpPr/>
          <p:nvPr/>
        </p:nvSpPr>
        <p:spPr>
          <a:xfrm>
            <a:off x="9564532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10BA7CE-5604-8242-5CCA-25F3BC2489BE}"/>
              </a:ext>
            </a:extLst>
          </p:cNvPr>
          <p:cNvSpPr/>
          <p:nvPr/>
        </p:nvSpPr>
        <p:spPr>
          <a:xfrm>
            <a:off x="10528570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624203-F191-C6C5-BAEC-CCBE837CBF95}"/>
              </a:ext>
            </a:extLst>
          </p:cNvPr>
          <p:cNvSpPr/>
          <p:nvPr/>
        </p:nvSpPr>
        <p:spPr>
          <a:xfrm>
            <a:off x="10341397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9E12A1-489C-9214-8BC0-1D94E9B72079}"/>
              </a:ext>
            </a:extLst>
          </p:cNvPr>
          <p:cNvGrpSpPr/>
          <p:nvPr/>
        </p:nvGrpSpPr>
        <p:grpSpPr>
          <a:xfrm rot="19307066">
            <a:off x="9538506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6CDD57B-90E3-F023-5C98-08D1268D5DF7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C50BA5-8D03-2744-8D5D-127BBAC4CF3F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F18E33F-07DE-2EB0-DF20-D172B0A30A07}"/>
              </a:ext>
            </a:extLst>
          </p:cNvPr>
          <p:cNvSpPr/>
          <p:nvPr/>
        </p:nvSpPr>
        <p:spPr>
          <a:xfrm>
            <a:off x="10218596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6CF31E4-8B50-AA00-4833-18020E289EC2}"/>
              </a:ext>
            </a:extLst>
          </p:cNvPr>
          <p:cNvSpPr/>
          <p:nvPr/>
        </p:nvSpPr>
        <p:spPr>
          <a:xfrm>
            <a:off x="10500163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87980A7-8D14-2933-5FC6-D70519602BE6}"/>
              </a:ext>
            </a:extLst>
          </p:cNvPr>
          <p:cNvSpPr/>
          <p:nvPr/>
        </p:nvSpPr>
        <p:spPr>
          <a:xfrm>
            <a:off x="11112746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483A19-8225-9D1C-9821-574211D03BA2}"/>
              </a:ext>
            </a:extLst>
          </p:cNvPr>
          <p:cNvSpPr/>
          <p:nvPr/>
        </p:nvSpPr>
        <p:spPr>
          <a:xfrm>
            <a:off x="11080502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CC002E-B8AD-52A3-5748-CD9424945F9A}"/>
              </a:ext>
            </a:extLst>
          </p:cNvPr>
          <p:cNvSpPr/>
          <p:nvPr/>
        </p:nvSpPr>
        <p:spPr>
          <a:xfrm>
            <a:off x="10998099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10FF02-5333-3B90-EDBF-8DDE91D396EB}"/>
              </a:ext>
            </a:extLst>
          </p:cNvPr>
          <p:cNvSpPr/>
          <p:nvPr/>
        </p:nvSpPr>
        <p:spPr>
          <a:xfrm>
            <a:off x="10545555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CAA0855-3CBE-C66E-9FB9-FAA151A563B5}"/>
              </a:ext>
            </a:extLst>
          </p:cNvPr>
          <p:cNvSpPr/>
          <p:nvPr/>
        </p:nvSpPr>
        <p:spPr>
          <a:xfrm>
            <a:off x="10590621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9A61C80-8AD0-ECD9-063D-BE86F8366B76}"/>
              </a:ext>
            </a:extLst>
          </p:cNvPr>
          <p:cNvSpPr/>
          <p:nvPr/>
        </p:nvSpPr>
        <p:spPr>
          <a:xfrm>
            <a:off x="10535308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D5070BB-85DB-8358-0033-EEB415874FDD}"/>
              </a:ext>
            </a:extLst>
          </p:cNvPr>
          <p:cNvSpPr/>
          <p:nvPr/>
        </p:nvSpPr>
        <p:spPr>
          <a:xfrm rot="15269399">
            <a:off x="7058193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0289CFF-7BDD-3928-6FA5-06605D7565AD}"/>
              </a:ext>
            </a:extLst>
          </p:cNvPr>
          <p:cNvSpPr/>
          <p:nvPr/>
        </p:nvSpPr>
        <p:spPr>
          <a:xfrm>
            <a:off x="7667120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68CD2B-52E6-D19D-6BE4-2F3B96D54318}"/>
              </a:ext>
            </a:extLst>
          </p:cNvPr>
          <p:cNvSpPr/>
          <p:nvPr/>
        </p:nvSpPr>
        <p:spPr>
          <a:xfrm rot="10800000">
            <a:off x="6974611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C8F22875-655D-9398-F761-5FF9C3388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910677">
            <a:off x="7674342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CD7A-96E3-1D45-5337-4D851134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DMPs help make RDM tangible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E36A0-CC6F-B778-C6AC-D0017D02B7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DMPs make RDM less abstract by making you think about all aspects related to your data</a:t>
            </a:r>
          </a:p>
          <a:p>
            <a:r>
              <a:rPr lang="en-US" sz="2400" dirty="0"/>
              <a:t>Questions on: </a:t>
            </a:r>
          </a:p>
          <a:p>
            <a:pPr lvl="1"/>
            <a:r>
              <a:rPr lang="en-US" sz="2400" b="1" dirty="0"/>
              <a:t>description of data </a:t>
            </a:r>
            <a:r>
              <a:rPr lang="en-US" sz="2400" dirty="0"/>
              <a:t>and their associated explanatory </a:t>
            </a:r>
            <a:r>
              <a:rPr lang="en-US" sz="2400" b="1" dirty="0"/>
              <a:t>metadata</a:t>
            </a:r>
            <a:r>
              <a:rPr lang="en-US" sz="2400" dirty="0"/>
              <a:t>;</a:t>
            </a:r>
          </a:p>
          <a:p>
            <a:pPr lvl="1"/>
            <a:r>
              <a:rPr lang="en-US" sz="2400" b="1" dirty="0"/>
              <a:t>storage</a:t>
            </a:r>
            <a:r>
              <a:rPr lang="en-US" sz="2400" dirty="0"/>
              <a:t> and long-term </a:t>
            </a:r>
            <a:r>
              <a:rPr lang="en-US" sz="2400" b="1" dirty="0"/>
              <a:t>preservation</a:t>
            </a:r>
            <a:r>
              <a:rPr lang="en-US" sz="2400" dirty="0"/>
              <a:t> of the data;</a:t>
            </a:r>
          </a:p>
          <a:p>
            <a:pPr lvl="1"/>
            <a:r>
              <a:rPr lang="en-US" sz="2400" dirty="0"/>
              <a:t>designation of responsible </a:t>
            </a:r>
            <a:r>
              <a:rPr lang="en-US" sz="2400" b="1" dirty="0"/>
              <a:t>persons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indication of </a:t>
            </a:r>
            <a:r>
              <a:rPr lang="en-US" sz="2400" b="1" dirty="0"/>
              <a:t>costs</a:t>
            </a:r>
            <a:r>
              <a:rPr lang="en-US" sz="2400" dirty="0"/>
              <a:t> involved;</a:t>
            </a:r>
          </a:p>
          <a:p>
            <a:pPr lvl="1"/>
            <a:r>
              <a:rPr lang="en-US" sz="2400" dirty="0"/>
              <a:t>handling of </a:t>
            </a:r>
            <a:r>
              <a:rPr lang="en-US" sz="2400" b="1" dirty="0"/>
              <a:t>sensitive</a:t>
            </a:r>
            <a:r>
              <a:rPr lang="en-US" sz="2400" dirty="0"/>
              <a:t> </a:t>
            </a:r>
            <a:r>
              <a:rPr lang="en-US" sz="2400" b="1" dirty="0"/>
              <a:t>data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open </a:t>
            </a:r>
            <a:r>
              <a:rPr lang="en-US" sz="2400" b="1" dirty="0"/>
              <a:t>access</a:t>
            </a:r>
            <a:r>
              <a:rPr lang="en-US" sz="2400" dirty="0"/>
              <a:t> to and </a:t>
            </a:r>
            <a:r>
              <a:rPr lang="en-US" sz="2400" b="1" dirty="0"/>
              <a:t>sharing</a:t>
            </a:r>
            <a:r>
              <a:rPr lang="en-US" sz="2400" dirty="0"/>
              <a:t> of research data.​</a:t>
            </a: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6252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6E21BB-23ED-FD28-981E-46E1A519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DMP funder policies</a:t>
            </a:r>
            <a:endParaRPr lang="en-BE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69F5FB2-D2A1-D611-25C8-E94724C6D3B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6606324"/>
              </p:ext>
            </p:extLst>
          </p:nvPr>
        </p:nvGraphicFramePr>
        <p:xfrm>
          <a:off x="838200" y="1792288"/>
          <a:ext cx="10515600" cy="34088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899499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671874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700137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6139784"/>
                    </a:ext>
                  </a:extLst>
                </a:gridCol>
              </a:tblGrid>
              <a:tr h="4354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Funder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Proposal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Initial DMP</a:t>
                      </a:r>
                      <a:br>
                        <a:rPr lang="en-GB" sz="1200" b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200" b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(month 6)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Final DMP</a:t>
                      </a:r>
                      <a:br>
                        <a:rPr lang="en-US" sz="1200" b="0" u="non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u="non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(end of project)</a:t>
                      </a: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430809741"/>
                  </a:ext>
                </a:extLst>
              </a:tr>
              <a:tr h="403832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FWO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Answer 6 RDM questions</a:t>
                      </a:r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46806225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EOS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Answer 6 RDM questions</a:t>
                      </a:r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1747822229"/>
                  </a:ext>
                </a:extLst>
              </a:tr>
              <a:tr h="525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BOF/IOF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586416114"/>
                  </a:ext>
                </a:extLst>
              </a:tr>
              <a:tr h="525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BELSPO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u="none" dirty="0">
                          <a:effectLst/>
                          <a:latin typeface="+mn-lt"/>
                        </a:rPr>
                        <a:t>Provisional DMP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3916947677"/>
                  </a:ext>
                </a:extLst>
              </a:tr>
              <a:tr h="525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Horizon Europe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u="none" dirty="0">
                          <a:effectLst/>
                          <a:latin typeface="+mn-lt"/>
                        </a:rPr>
                        <a:t>RDM for </a:t>
                      </a:r>
                      <a:r>
                        <a:rPr lang="en-US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FAIR data</a:t>
                      </a:r>
                      <a:r>
                        <a:rPr lang="en-US" sz="1200" b="0" u="none" dirty="0">
                          <a:effectLst/>
                          <a:latin typeface="+mn-lt"/>
                        </a:rPr>
                        <a:t> and Open Science practices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2749553685"/>
                  </a:ext>
                </a:extLst>
              </a:tr>
              <a:tr h="390394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H2020</a:t>
                      </a: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u="none" dirty="0">
                          <a:effectLst/>
                          <a:latin typeface="+mn-lt"/>
                        </a:rPr>
                        <a:t>RDM for </a:t>
                      </a:r>
                      <a:r>
                        <a:rPr lang="en-GB" sz="1200" b="0" u="none" dirty="0">
                          <a:solidFill>
                            <a:srgbClr val="004070"/>
                          </a:solidFill>
                          <a:effectLst/>
                          <a:latin typeface="+mn-lt"/>
                        </a:rPr>
                        <a:t>FAIR data</a:t>
                      </a:r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endParaRPr lang="en-GB" sz="1200" b="0" u="none" dirty="0">
                        <a:effectLst/>
                        <a:latin typeface="+mn-lt"/>
                      </a:endParaRPr>
                    </a:p>
                  </a:txBody>
                  <a:tcPr marL="38100" marR="38100" marT="60960" marB="60960" anchor="ctr"/>
                </a:tc>
                <a:extLst>
                  <a:ext uri="{0D108BD9-81ED-4DB2-BD59-A6C34878D82A}">
                    <a16:rowId xmlns:a16="http://schemas.microsoft.com/office/drawing/2014/main" val="1530199137"/>
                  </a:ext>
                </a:extLst>
              </a:tr>
            </a:tbl>
          </a:graphicData>
        </a:graphic>
      </p:graphicFrame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3DFB2FE-2F8C-C5C7-075D-4536E6264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2296900"/>
            <a:ext cx="396240" cy="396240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DD8BABBA-9B05-62A5-8E64-B4D3D274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3284544"/>
            <a:ext cx="396240" cy="396240"/>
          </a:xfrm>
          <a:prstGeom prst="rect">
            <a:avLst/>
          </a:prstGeom>
        </p:spPr>
      </p:pic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C603EA93-754B-F6F0-125C-E8C3A1C4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3798686"/>
            <a:ext cx="396240" cy="396240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FE341318-7FA3-5350-EB61-BC6977742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4312828"/>
            <a:ext cx="396240" cy="396240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D43F9531-4F99-A347-3E66-6C47D493F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4826968"/>
            <a:ext cx="396240" cy="396240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5CF5A5CB-4136-052E-56F6-26783104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4813922"/>
            <a:ext cx="396240" cy="396240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0D2F30DE-6995-E7D5-F79D-B46C8548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3804276"/>
            <a:ext cx="396240" cy="396240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F2BD7210-2EA7-BF4C-D2C4-475DC1312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4309098"/>
            <a:ext cx="396240" cy="396240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95E7EF41-4D7A-E29C-581B-9D76647D9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2289810"/>
            <a:ext cx="396240" cy="396240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58CDBEF5-D421-A427-310A-4413CF5D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2794632"/>
            <a:ext cx="396240" cy="396240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B12555B2-8DBF-31B1-77EB-A59E5412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920" y="3299454"/>
            <a:ext cx="396240" cy="396240"/>
          </a:xfrm>
          <a:prstGeom prst="rect">
            <a:avLst/>
          </a:prstGeom>
        </p:spPr>
      </p:pic>
      <p:pic>
        <p:nvPicPr>
          <p:cNvPr id="18" name="Graphic 17" descr="Checkbox Checked with solid fill">
            <a:extLst>
              <a:ext uri="{FF2B5EF4-FFF2-40B4-BE49-F238E27FC236}">
                <a16:creationId xmlns:a16="http://schemas.microsoft.com/office/drawing/2014/main" id="{9281A1BD-2A75-5FAD-A8C8-BCDD5339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640" y="2770402"/>
            <a:ext cx="396240" cy="396240"/>
          </a:xfrm>
          <a:prstGeom prst="rect">
            <a:avLst/>
          </a:prstGeom>
        </p:spPr>
      </p:pic>
      <p:pic>
        <p:nvPicPr>
          <p:cNvPr id="20" name="Graphic 19" descr="Checkbox Crossed with solid fill">
            <a:extLst>
              <a:ext uri="{FF2B5EF4-FFF2-40B4-BE49-F238E27FC236}">
                <a16:creationId xmlns:a16="http://schemas.microsoft.com/office/drawing/2014/main" id="{66578DA6-562F-8E43-B6D7-40024D002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3440" y="3299029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6CBF3-EFDA-388A-D5D9-67F4644621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Proposal Stage Input​</a:t>
            </a:r>
          </a:p>
          <a:p>
            <a:pPr lvl="1"/>
            <a:r>
              <a:rPr lang="en-US" dirty="0"/>
              <a:t>Researchers answer preliminary data management questions to outline initial data handling plans. This helps funders assess project feasibility and responsibility.​</a:t>
            </a:r>
          </a:p>
          <a:p>
            <a:r>
              <a:rPr lang="en-US" dirty="0"/>
              <a:t>Initial DMP Submission​</a:t>
            </a:r>
          </a:p>
          <a:p>
            <a:pPr lvl="1"/>
            <a:r>
              <a:rPr lang="en-US" dirty="0"/>
              <a:t>Within six months, researchers submit detailed plans covering data types, formats, storage, metadata, and ethical compliance such as GDPR.​</a:t>
            </a:r>
          </a:p>
          <a:p>
            <a:r>
              <a:rPr lang="en-US" dirty="0"/>
              <a:t>Mid-Term Updates​</a:t>
            </a:r>
          </a:p>
          <a:p>
            <a:pPr lvl="1"/>
            <a:r>
              <a:rPr lang="en-US" dirty="0"/>
              <a:t>DMP is updated to reflect changes in data collection, collaborations, or sharing strategies, keeping the plan responsive and current.​</a:t>
            </a:r>
          </a:p>
          <a:p>
            <a:r>
              <a:rPr lang="en-US" dirty="0"/>
              <a:t>Final DMP Submission​</a:t>
            </a:r>
          </a:p>
          <a:p>
            <a:pPr lvl="1"/>
            <a:r>
              <a:rPr lang="en-US" dirty="0"/>
              <a:t>At project end, a final DMP confirms data management, preservation, and accessibility, ensuring long-term stewardship and open science compliance.​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5CC8F-854B-97A6-A01E-12BC2B85ADC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DABF2-4C25-3496-8FFB-F917FC90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DMPs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179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2A7C8D-3EB4-99DD-375E-AC77E4DA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2FC71E-9126-8B0F-5105-7EBA9E90849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Data Management Plan First submission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043BA-2014-06AA-FEFA-800BE21131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First scope of reusability.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Basic information about your data.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Data storage and back up vs. long term preservation.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Initial idea about metadata standards and dedicated archive / repository.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Identification of legal and/or ethical issues. 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Establishing responsibilities.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endParaRPr lang="en-US" sz="1400" dirty="0">
              <a:latin typeface="UGent Panno Text" panose="0200050604000004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BFFFA-55AF-D021-E586-98BB74F1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DMP: first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C7BBF-7D8F-D643-E0B2-8E6A93133B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CDF42B-CDD4-4164-CF0F-C8C85AA54EE7}"/>
              </a:ext>
            </a:extLst>
          </p:cNvPr>
          <p:cNvSpPr txBox="1">
            <a:spLocks/>
          </p:cNvSpPr>
          <p:nvPr/>
        </p:nvSpPr>
        <p:spPr>
          <a:xfrm>
            <a:off x="4827202" y="3820840"/>
            <a:ext cx="6799624" cy="1650526"/>
          </a:xfrm>
          <a:prstGeom prst="rect">
            <a:avLst/>
          </a:prstGeom>
        </p:spPr>
        <p:txBody>
          <a:bodyPr vert="horz" lIns="64294" tIns="32147" rIns="64294" bIns="32147" rtlCol="0" anchor="ctr">
            <a:noAutofit/>
          </a:bodyPr>
          <a:lstStyle>
            <a:lvl1pPr marL="536575" indent="-45085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1pPr>
            <a:lvl2pPr marL="1169988" indent="-45085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2pPr>
            <a:lvl3pPr marL="1755775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3pPr>
            <a:lvl4pPr marL="2328863" indent="-550863" algn="l" defTabSz="191293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4pPr>
            <a:lvl5pPr marL="2962275" indent="-442913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marR="0" lvl="0" indent="-4508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81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endParaRPr kumimoji="0" lang="en-US" sz="1969" b="0" i="0" u="none" strike="noStrike" kern="1200" cap="none" spc="0" normalizeH="0" baseline="0" noProof="0" dirty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UGent Panno Text" panose="02000506040000040003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47970-27DF-81DA-F8CF-01448058F28D}"/>
              </a:ext>
            </a:extLst>
          </p:cNvPr>
          <p:cNvSpPr txBox="1"/>
          <p:nvPr/>
        </p:nvSpPr>
        <p:spPr>
          <a:xfrm>
            <a:off x="477521" y="6121505"/>
            <a:ext cx="10884614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Adapted from: Jasmin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Böhmer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. (2019, September). UBC RDM Workshop 1 - Data Management Planning (Version V2).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Zenodo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2"/>
              </a:rPr>
              <a:t>http://doi.org/10.5281/zenodo.3469953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204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F469D3-1EAB-8E62-5F16-CF2983FE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8843E9-D59D-0EAA-2294-50AA1464602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Data Management Plan First submission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825825-2C10-C702-D8E9-415EF5F3447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Data Management Plan Final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82D2-9014-AC66-B765-ACEF17B12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First scope of reusability.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Basic information about your data.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Data storage and back up vs. long term preservation.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Initial idea about metadata standards and dedicated archive / repository.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Identification of legal and/or ethical issues. 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r>
              <a:rPr lang="en-US" dirty="0"/>
              <a:t>Establishing responsibilities.</a:t>
            </a:r>
          </a:p>
          <a:p>
            <a:pPr>
              <a:lnSpc>
                <a:spcPct val="100000"/>
              </a:lnSpc>
              <a:spcAft>
                <a:spcPts val="281"/>
              </a:spcAft>
            </a:pPr>
            <a:endParaRPr lang="en-US" sz="1400" dirty="0">
              <a:latin typeface="UGent Panno Text" panose="02000506040000040003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D286D-D00F-044E-3D2B-EEFD47C821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Definite selection of reusable outputs.</a:t>
            </a:r>
          </a:p>
          <a:p>
            <a:r>
              <a:rPr lang="en-US" dirty="0"/>
              <a:t>Precise description of all data types.</a:t>
            </a:r>
          </a:p>
          <a:p>
            <a:r>
              <a:rPr lang="en-US" dirty="0"/>
              <a:t>Clear long-term preservation strategy: selected data archive(s) and/or repository(</a:t>
            </a:r>
            <a:r>
              <a:rPr lang="en-US" dirty="0" err="1"/>
              <a:t>ies</a:t>
            </a:r>
            <a:r>
              <a:rPr lang="en-US" dirty="0"/>
              <a:t>).</a:t>
            </a:r>
          </a:p>
          <a:p>
            <a:r>
              <a:rPr lang="en-US" dirty="0"/>
              <a:t>FAIR data and open data (“As open as possible, as closed as necessary”).</a:t>
            </a:r>
          </a:p>
          <a:p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9A48-4A1B-E46E-A4E2-EBC28B3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Gent Panno Text" panose="02000506040000040003" pitchFamily="2" charset="0"/>
              </a:rPr>
              <a:t>DMP: first version vs. last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79C92-C1EB-B59B-176A-D067F54AA0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00BEF4-5F28-59A3-4489-C02D56002533}"/>
              </a:ext>
            </a:extLst>
          </p:cNvPr>
          <p:cNvSpPr txBox="1">
            <a:spLocks/>
          </p:cNvSpPr>
          <p:nvPr/>
        </p:nvSpPr>
        <p:spPr>
          <a:xfrm>
            <a:off x="4827202" y="3820840"/>
            <a:ext cx="6799624" cy="1650526"/>
          </a:xfrm>
          <a:prstGeom prst="rect">
            <a:avLst/>
          </a:prstGeom>
        </p:spPr>
        <p:txBody>
          <a:bodyPr vert="horz" lIns="64294" tIns="32147" rIns="64294" bIns="32147" rtlCol="0" anchor="ctr">
            <a:noAutofit/>
          </a:bodyPr>
          <a:lstStyle>
            <a:lvl1pPr marL="536575" indent="-45085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1pPr>
            <a:lvl2pPr marL="1169988" indent="-45085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2pPr>
            <a:lvl3pPr marL="1755775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3pPr>
            <a:lvl4pPr marL="2328863" indent="-550863" algn="l" defTabSz="191293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4pPr>
            <a:lvl5pPr marL="2962275" indent="-442913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UGent Panno Text SemiLight" panose="02000406040000040003" pitchFamily="50" charset="0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marR="0" lvl="0" indent="-4508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81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endParaRPr kumimoji="0" lang="en-US" sz="1969" b="0" i="0" u="none" strike="noStrike" kern="1200" cap="none" spc="0" normalizeH="0" baseline="0" noProof="0" dirty="0">
              <a:ln>
                <a:noFill/>
              </a:ln>
              <a:solidFill>
                <a:srgbClr val="14274C"/>
              </a:solidFill>
              <a:effectLst/>
              <a:uLnTx/>
              <a:uFillTx/>
              <a:latin typeface="UGent Panno Text" panose="02000506040000040003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5A65A-828C-9FD8-AB5A-41CEA4CF9019}"/>
              </a:ext>
            </a:extLst>
          </p:cNvPr>
          <p:cNvSpPr txBox="1"/>
          <p:nvPr/>
        </p:nvSpPr>
        <p:spPr>
          <a:xfrm>
            <a:off x="1919589" y="6121505"/>
            <a:ext cx="9442545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Adapted from: Jasmin </a:t>
            </a:r>
            <a:r>
              <a:rPr kumimoji="0" lang="en-US" sz="1266" b="0" i="0" u="none" strike="noStrike" kern="1200" cap="none" spc="0" normalizeH="0" baseline="0" noProof="0" dirty="0" err="1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Böhmer</a:t>
            </a:r>
            <a:r>
              <a:rPr kumimoji="0" lang="en-US" sz="1266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. (2019, September). UBC RDM Workshop 1 - Data Management Planning (Version V2). </a:t>
            </a:r>
            <a:r>
              <a:rPr kumimoji="0" lang="en-US" sz="1266" b="0" i="0" u="none" strike="noStrike" kern="1200" cap="none" spc="0" normalizeH="0" baseline="0" noProof="0" dirty="0" err="1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Zenodo</a:t>
            </a:r>
            <a:r>
              <a:rPr kumimoji="0" lang="en-US" sz="1266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. </a:t>
            </a:r>
            <a:r>
              <a:rPr kumimoji="0" lang="en-US" sz="1266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  <a:hlinkClick r:id="rId2"/>
              </a:rPr>
              <a:t>http://doi.org/10.5281/zenodo.3469953</a:t>
            </a:r>
            <a:r>
              <a:rPr kumimoji="0" lang="en-US" sz="1266" b="0" i="0" u="none" strike="noStrike" kern="1200" cap="none" spc="0" normalizeH="0" baseline="0" noProof="0" dirty="0">
                <a:ln>
                  <a:noFill/>
                </a:ln>
                <a:solidFill>
                  <a:srgbClr val="14274C"/>
                </a:solidFill>
                <a:effectLst/>
                <a:uLnTx/>
                <a:uFillTx/>
                <a:latin typeface="UGent Panno Text SemiLight" panose="02000406040000040003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48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22D1F-CD34-45AB-1C50-3AC8691B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53C4-764C-ACED-310C-A754511A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98E14F-B288-F57B-E30C-06C3F5D8A2A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00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CF18-59AF-EE2F-0CAA-D897E645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486A-A8AC-B912-C221-851C45FD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CD6D77-509C-0216-4E8A-D94A988995C8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800A711-AACC-1AB3-E846-C2AD94B0323B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List and describe all datasets or research materials that you plan to generate/collect or reuse during your research project.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If you reuse existing data, please specify the source, preferably by using a persistent identifier (e.g. DOI, Handle, URL etc.) per dataset or data type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BE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50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306A-37D7-CF52-7927-03F2B56A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FE62-83C4-8228-6FA5-850D1CD0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6D9B45-43B7-06EB-3E1E-22039C370680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F96A9B6-6395-3B99-D5A2-0941323E0B30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417598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Take into account the diversity in data types: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Survey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Measurement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Observation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Image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Document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Visualisation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BE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929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9C34-A77F-ECD2-71B8-9DF3E461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F983-D65A-A413-94A9-1D8B9D64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C91BBE-D2D1-7AAF-FD91-09C6A03E798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D0538C48-E77F-C2C1-B355-C0884D0F8D01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Only provide answers relating to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research 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not publications!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Clear distinction between re-used and new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Break down and list your data types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conveniently: e.g. by technique, by purpose, by research phase.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Provide enough details for outsiders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to understand the sort of data involved</a:t>
            </a:r>
          </a:p>
        </p:txBody>
      </p:sp>
    </p:spTree>
    <p:extLst>
      <p:ext uri="{BB962C8B-B14F-4D97-AF65-F5344CB8AC3E}">
        <p14:creationId xmlns:p14="http://schemas.microsoft.com/office/powerpoint/2010/main" val="276036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F6B0-7A70-29BF-A39D-A0D0ABCA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61FF-4D6E-0A64-1AB5-B9FBF13F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FFA0FD-5A57-E275-0B42-C41AAC69BF53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27D758F-9425-5298-B5FF-4E83BBFDFE71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Will you process personal data?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If so, briefly describe the kind of personal data you will use in the comment section.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Are there any ethical issues concerning the creation and/or use of the data (e.g. experiments on humans or animals, dual use)?</a:t>
            </a:r>
          </a:p>
        </p:txBody>
      </p:sp>
    </p:spTree>
    <p:extLst>
      <p:ext uri="{BB962C8B-B14F-4D97-AF65-F5344CB8AC3E}">
        <p14:creationId xmlns:p14="http://schemas.microsoft.com/office/powerpoint/2010/main" val="181811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B87E-BF96-12AA-57CB-760091E7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6456939" cy="2628000"/>
          </a:xfrm>
        </p:spPr>
        <p:txBody>
          <a:bodyPr/>
          <a:lstStyle/>
          <a:p>
            <a:r>
              <a:rPr lang="en-US" dirty="0"/>
              <a:t>First things first: Who we are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7856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8B99-C747-EB1D-0CA3-A0EFDBE0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6323-20D1-89DE-47E9-8089851F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B2CDA6-0113-C609-86BB-4BA7E0A53E4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7D3016D-096B-5881-FF5B-A81D2F36597E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Does your work have potential for commercial valorization (e.g. tech transfer, for example spin-offs, commercial exploitation, …)?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Do existing 3rd party agreements restrict dissemination or exploitation of the data you (re)use?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Are there any other legal issues, such as intellectual property rights and ownership, to be managed related to the data you (re)use? </a:t>
            </a:r>
          </a:p>
        </p:txBody>
      </p:sp>
    </p:spTree>
    <p:extLst>
      <p:ext uri="{BB962C8B-B14F-4D97-AF65-F5344CB8AC3E}">
        <p14:creationId xmlns:p14="http://schemas.microsoft.com/office/powerpoint/2010/main" val="345019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7ED6-6CE0-DE36-2185-6D733ED5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B6A7-B929-CD54-F761-E9E17C0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79D43-81F3-63E8-A376-FAB7E7AA2A5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DAE17284-E32E-F6E2-E411-6F752ED7518C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What approach will be followed to capture the accompanying information necessary to keep data understandable and usable, for yourself and others, now and in the future.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Will a metadata standard be used to make it easier to find and reuse the data?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18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7DF2-66B4-9511-40FC-EBCC5330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8A57-6F15-DE4F-7C4C-7698EBB5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A3DAAA-2479-7F6E-1814-129FF5B210E0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3B2A6828-2AD3-2F64-C913-DF1267391434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Where will data be stored?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How will the data be backed up?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How will you ensure that the data are securely stored and not accessed or modified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unauthorised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persons?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BE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33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631CF-4ABD-FCF7-F354-29B436F5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B8B-FE66-28D3-B31C-55D8B7D7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55F6B9-E25C-5434-A77B-5B5BF3C28B86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C5B9ED99-72C2-5639-0139-F759B424AE6F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Who will manage data documentation and metadata during the research project?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Who will manage data storage and backup during the research project?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Who will manage data preservation and sharing?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Who will update and implement this DMP?</a:t>
            </a:r>
          </a:p>
        </p:txBody>
      </p:sp>
    </p:spTree>
    <p:extLst>
      <p:ext uri="{BB962C8B-B14F-4D97-AF65-F5344CB8AC3E}">
        <p14:creationId xmlns:p14="http://schemas.microsoft.com/office/powerpoint/2010/main" val="1474940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8C91-573D-18AF-4E37-BF6748D1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001E-3988-31C7-6583-88CD9C25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2B7F1-97A7-D0FA-7674-8F5EC8A6EC08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0B9E4CB8-AA44-2C36-E92E-9720C6AE850E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Will the data (or part of the data) be made available for reuse after/during the project?  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If access is restricted, please specify who will be able to access the data and under what conditions.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Are there any factors that restrict or prevent the sharing of (some of) the data (e.g. as defined in an agreement with a 3rd party, legal restrictions)? </a:t>
            </a:r>
          </a:p>
        </p:txBody>
      </p:sp>
    </p:spTree>
    <p:extLst>
      <p:ext uri="{BB962C8B-B14F-4D97-AF65-F5344CB8AC3E}">
        <p14:creationId xmlns:p14="http://schemas.microsoft.com/office/powerpoint/2010/main" val="199935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21CE3-B41B-8A44-3A1E-02130436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9207-CD31-6360-8AB2-B3637A50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ED7852-E030-119B-71D1-0F500315CE89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A7EC6CA-DE3B-C826-8B74-DD255D57C7CB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Where will data be stored?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How will the data be backed up?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Is there sufficient storage &amp; backup capacity during the project?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What are the expected costs for data storage &amp; backup during the project? How will these costs be covered?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How will you ensure that the data are securely stored and not accessed or modified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unauthorised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persons?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BE" sz="1600" b="0" i="0" u="none" strike="noStrike" kern="1200" cap="none" spc="0" normalizeH="0" baseline="0" noProof="0" dirty="0">
              <a:ln>
                <a:noFill/>
              </a:ln>
              <a:solidFill>
                <a:srgbClr val="00205F">
                  <a:alpha val="8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31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11FD9-9CF4-AF15-391E-A4435DC4C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F4F2-A971-D814-342C-DED41FC5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E9463A-BADF-7797-563B-F6C30675F8DF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03153B88-874C-60F5-DF67-F6A3B1ACE6BE}"/>
              </a:ext>
            </a:extLst>
          </p:cNvPr>
          <p:cNvSpPr txBox="1">
            <a:spLocks/>
          </p:cNvSpPr>
          <p:nvPr/>
        </p:nvSpPr>
        <p:spPr>
          <a:xfrm>
            <a:off x="7632162" y="1941197"/>
            <a:ext cx="4190491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rgbClr val="507AC2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00205F">
                    <a:alpha val="85000"/>
                  </a:srgb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Which data will be retained for the expected 5-year period after the end of the project? In case some data cannot be preserved, clearly state the reasons for this.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Other terms apply to Clinical trials, patient records, ‘experiments’,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Where will these data be archived (= stored and curated for the long term)? </a:t>
            </a:r>
          </a:p>
        </p:txBody>
      </p:sp>
    </p:spTree>
    <p:extLst>
      <p:ext uri="{BB962C8B-B14F-4D97-AF65-F5344CB8AC3E}">
        <p14:creationId xmlns:p14="http://schemas.microsoft.com/office/powerpoint/2010/main" val="155714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6C18D-350C-5EC3-23C8-08D7ECA1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1602-A74F-FB41-37C9-E2CABB31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 DMP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5E2BE7-6CFD-6E46-94D3-DFAE01B40894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92163" y="1656081"/>
          <a:ext cx="6840000" cy="4890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18E3CBE-56D5-58D5-A468-4D9DBB611D7A}"/>
              </a:ext>
            </a:extLst>
          </p:cNvPr>
          <p:cNvSpPr/>
          <p:nvPr/>
        </p:nvSpPr>
        <p:spPr>
          <a:xfrm>
            <a:off x="2702560" y="2783840"/>
            <a:ext cx="3058160" cy="300736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6B716-976C-7291-C673-767574A68159}"/>
              </a:ext>
            </a:extLst>
          </p:cNvPr>
          <p:cNvSpPr txBox="1"/>
          <p:nvPr/>
        </p:nvSpPr>
        <p:spPr>
          <a:xfrm rot="1756844">
            <a:off x="4796637" y="2522230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DMP</a:t>
            </a:r>
            <a:endParaRPr kumimoji="0" lang="en-BE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2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641-BFDD-41EF-855F-EC8F493C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CC0A34-09DE-8A5F-4930-D171A95F5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531B-D650-CB5A-5DBB-F7706C1302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9654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9A29-2B81-DE04-ADC5-D8B61781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14F-1FE2-38D9-E3E7-45EFB54D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Carrot or stick?</a:t>
            </a:r>
            <a:endParaRPr lang="en-B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00B60-5324-85C8-0A79-C15B63B2F4E1}"/>
              </a:ext>
            </a:extLst>
          </p:cNvPr>
          <p:cNvGrpSpPr/>
          <p:nvPr/>
        </p:nvGrpSpPr>
        <p:grpSpPr>
          <a:xfrm flipH="1">
            <a:off x="5540022" y="1931420"/>
            <a:ext cx="2612794" cy="5014153"/>
            <a:chOff x="3223542" y="1951740"/>
            <a:chExt cx="2612794" cy="501415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0DEC1E-BABA-664C-7055-C1E566212BB0}"/>
                </a:ext>
              </a:extLst>
            </p:cNvPr>
            <p:cNvSpPr/>
            <p:nvPr/>
          </p:nvSpPr>
          <p:spPr>
            <a:xfrm rot="3322949" flipH="1">
              <a:off x="3376307" y="6450899"/>
              <a:ext cx="363083" cy="666905"/>
            </a:xfrm>
            <a:custGeom>
              <a:avLst/>
              <a:gdLst>
                <a:gd name="connsiteX0" fmla="*/ 79312 w 121085"/>
                <a:gd name="connsiteY0" fmla="*/ 64 h 222407"/>
                <a:gd name="connsiteX1" fmla="*/ 121086 w 121085"/>
                <a:gd name="connsiteY1" fmla="*/ 60896 h 222407"/>
                <a:gd name="connsiteX2" fmla="*/ 104787 w 121085"/>
                <a:gd name="connsiteY2" fmla="*/ 81366 h 222407"/>
                <a:gd name="connsiteX3" fmla="*/ 102477 w 121085"/>
                <a:gd name="connsiteY3" fmla="*/ 122626 h 222407"/>
                <a:gd name="connsiteX4" fmla="*/ 111653 w 121085"/>
                <a:gd name="connsiteY4" fmla="*/ 143352 h 222407"/>
                <a:gd name="connsiteX5" fmla="*/ 113514 w 121085"/>
                <a:gd name="connsiteY5" fmla="*/ 199115 h 222407"/>
                <a:gd name="connsiteX6" fmla="*/ 100937 w 121085"/>
                <a:gd name="connsiteY6" fmla="*/ 222408 h 222407"/>
                <a:gd name="connsiteX7" fmla="*/ 0 w 121085"/>
                <a:gd name="connsiteY7" fmla="*/ 75398 h 222407"/>
                <a:gd name="connsiteX8" fmla="*/ 79312 w 121085"/>
                <a:gd name="connsiteY8" fmla="*/ 0 h 22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085" h="222407">
                  <a:moveTo>
                    <a:pt x="79312" y="64"/>
                  </a:moveTo>
                  <a:lnTo>
                    <a:pt x="121086" y="60896"/>
                  </a:lnTo>
                  <a:cubicBezTo>
                    <a:pt x="114155" y="66350"/>
                    <a:pt x="108509" y="73409"/>
                    <a:pt x="104787" y="81366"/>
                  </a:cubicBezTo>
                  <a:cubicBezTo>
                    <a:pt x="98820" y="94135"/>
                    <a:pt x="97985" y="109279"/>
                    <a:pt x="102477" y="122626"/>
                  </a:cubicBezTo>
                  <a:cubicBezTo>
                    <a:pt x="104915" y="129813"/>
                    <a:pt x="108766" y="136358"/>
                    <a:pt x="111653" y="143352"/>
                  </a:cubicBezTo>
                  <a:cubicBezTo>
                    <a:pt x="118904" y="160935"/>
                    <a:pt x="119546" y="181148"/>
                    <a:pt x="113514" y="199115"/>
                  </a:cubicBezTo>
                  <a:cubicBezTo>
                    <a:pt x="110691" y="207521"/>
                    <a:pt x="106391" y="215413"/>
                    <a:pt x="100937" y="222408"/>
                  </a:cubicBezTo>
                  <a:lnTo>
                    <a:pt x="0" y="75398"/>
                  </a:lnTo>
                  <a:lnTo>
                    <a:pt x="79312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F7C4DC9-EF13-46C2-488F-9BEC3C071783}"/>
                </a:ext>
              </a:extLst>
            </p:cNvPr>
            <p:cNvSpPr/>
            <p:nvPr/>
          </p:nvSpPr>
          <p:spPr>
            <a:xfrm flipV="1">
              <a:off x="3493884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97EB6B-AF37-275C-2413-08AD572BE2D4}"/>
                </a:ext>
              </a:extLst>
            </p:cNvPr>
            <p:cNvGrpSpPr/>
            <p:nvPr/>
          </p:nvGrpSpPr>
          <p:grpSpPr>
            <a:xfrm rot="970760">
              <a:off x="4553928" y="1951740"/>
              <a:ext cx="1282408" cy="1905701"/>
              <a:chOff x="3932229" y="5128627"/>
              <a:chExt cx="427672" cy="63553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3F7A272-F52E-501E-E80A-FDAE4EA61C03}"/>
                  </a:ext>
                </a:extLst>
              </p:cNvPr>
              <p:cNvSpPr/>
              <p:nvPr/>
            </p:nvSpPr>
            <p:spPr>
              <a:xfrm>
                <a:off x="4208089" y="5525226"/>
                <a:ext cx="139255" cy="95382"/>
              </a:xfrm>
              <a:custGeom>
                <a:avLst/>
                <a:gdLst>
                  <a:gd name="connsiteX0" fmla="*/ 136294 w 139255"/>
                  <a:gd name="connsiteY0" fmla="*/ 8957 h 95382"/>
                  <a:gd name="connsiteX1" fmla="*/ 72703 w 139255"/>
                  <a:gd name="connsiteY1" fmla="*/ 25448 h 95382"/>
                  <a:gd name="connsiteX2" fmla="*/ 70200 w 139255"/>
                  <a:gd name="connsiteY2" fmla="*/ 24421 h 95382"/>
                  <a:gd name="connsiteX3" fmla="*/ 80018 w 139255"/>
                  <a:gd name="connsiteY3" fmla="*/ 1000 h 95382"/>
                  <a:gd name="connsiteX4" fmla="*/ 35934 w 139255"/>
                  <a:gd name="connsiteY4" fmla="*/ 25448 h 95382"/>
                  <a:gd name="connsiteX5" fmla="*/ 0 w 139255"/>
                  <a:gd name="connsiteY5" fmla="*/ 54965 h 95382"/>
                  <a:gd name="connsiteX6" fmla="*/ 8021 w 139255"/>
                  <a:gd name="connsiteY6" fmla="*/ 95263 h 95382"/>
                  <a:gd name="connsiteX7" fmla="*/ 79569 w 139255"/>
                  <a:gd name="connsiteY7" fmla="*/ 69917 h 95382"/>
                  <a:gd name="connsiteX8" fmla="*/ 136422 w 139255"/>
                  <a:gd name="connsiteY8" fmla="*/ 8957 h 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255" h="95382">
                    <a:moveTo>
                      <a:pt x="136294" y="8957"/>
                    </a:moveTo>
                    <a:cubicBezTo>
                      <a:pt x="127759" y="-2594"/>
                      <a:pt x="99718" y="12614"/>
                      <a:pt x="72703" y="25448"/>
                    </a:cubicBezTo>
                    <a:cubicBezTo>
                      <a:pt x="71034" y="26218"/>
                      <a:pt x="68725" y="26475"/>
                      <a:pt x="70200" y="24421"/>
                    </a:cubicBezTo>
                    <a:cubicBezTo>
                      <a:pt x="74692" y="18068"/>
                      <a:pt x="83419" y="4529"/>
                      <a:pt x="80018" y="1000"/>
                    </a:cubicBezTo>
                    <a:cubicBezTo>
                      <a:pt x="75334" y="-3813"/>
                      <a:pt x="52554" y="9470"/>
                      <a:pt x="35934" y="25448"/>
                    </a:cubicBezTo>
                    <a:lnTo>
                      <a:pt x="0" y="54965"/>
                    </a:lnTo>
                    <a:lnTo>
                      <a:pt x="8021" y="95263"/>
                    </a:lnTo>
                    <a:cubicBezTo>
                      <a:pt x="22523" y="96739"/>
                      <a:pt x="48961" y="84354"/>
                      <a:pt x="79569" y="69917"/>
                    </a:cubicBezTo>
                    <a:cubicBezTo>
                      <a:pt x="118904" y="51372"/>
                      <a:pt x="148807" y="25897"/>
                      <a:pt x="136422" y="89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83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EF967F7-05FF-2F22-9D69-DAD2D128302D}"/>
                  </a:ext>
                </a:extLst>
              </p:cNvPr>
              <p:cNvSpPr/>
              <p:nvPr/>
            </p:nvSpPr>
            <p:spPr>
              <a:xfrm>
                <a:off x="3932229" y="5456025"/>
                <a:ext cx="324563" cy="308137"/>
              </a:xfrm>
              <a:custGeom>
                <a:avLst/>
                <a:gdLst>
                  <a:gd name="connsiteX0" fmla="*/ 0 w 324563"/>
                  <a:gd name="connsiteY0" fmla="*/ 0 h 308137"/>
                  <a:gd name="connsiteX1" fmla="*/ 157341 w 324563"/>
                  <a:gd name="connsiteY1" fmla="*/ 177362 h 308137"/>
                  <a:gd name="connsiteX2" fmla="*/ 288373 w 324563"/>
                  <a:gd name="connsiteY2" fmla="*/ 108958 h 308137"/>
                  <a:gd name="connsiteX3" fmla="*/ 324564 w 324563"/>
                  <a:gd name="connsiteY3" fmla="*/ 215285 h 308137"/>
                  <a:gd name="connsiteX4" fmla="*/ 77194 w 324563"/>
                  <a:gd name="connsiteY4" fmla="*/ 302554 h 308137"/>
                  <a:gd name="connsiteX5" fmla="*/ 0 w 324563"/>
                  <a:gd name="connsiteY5" fmla="*/ 189425 h 308137"/>
                  <a:gd name="connsiteX6" fmla="*/ 0 w 324563"/>
                  <a:gd name="connsiteY6" fmla="*/ 64 h 30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563" h="308137">
                    <a:moveTo>
                      <a:pt x="0" y="0"/>
                    </a:moveTo>
                    <a:lnTo>
                      <a:pt x="157341" y="177362"/>
                    </a:lnTo>
                    <a:lnTo>
                      <a:pt x="288373" y="108958"/>
                    </a:lnTo>
                    <a:lnTo>
                      <a:pt x="324564" y="215285"/>
                    </a:lnTo>
                    <a:cubicBezTo>
                      <a:pt x="324564" y="215285"/>
                      <a:pt x="140401" y="335023"/>
                      <a:pt x="77194" y="302554"/>
                    </a:cubicBezTo>
                    <a:cubicBezTo>
                      <a:pt x="13989" y="270085"/>
                      <a:pt x="0" y="189425"/>
                      <a:pt x="0" y="189425"/>
                    </a:cubicBez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C4D6A"/>
              </a:solidFill>
              <a:ln w="8342" cap="flat">
                <a:solidFill>
                  <a:srgbClr val="E8305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2DB2AC4-A5AC-2AED-A422-023BCBE0606A}"/>
                  </a:ext>
                </a:extLst>
              </p:cNvPr>
              <p:cNvSpPr/>
              <p:nvPr/>
            </p:nvSpPr>
            <p:spPr>
              <a:xfrm rot="1483200">
                <a:off x="4334876" y="5128627"/>
                <a:ext cx="25025" cy="632636"/>
              </a:xfrm>
              <a:custGeom>
                <a:avLst/>
                <a:gdLst>
                  <a:gd name="connsiteX0" fmla="*/ 0 w 25025"/>
                  <a:gd name="connsiteY0" fmla="*/ 0 h 632636"/>
                  <a:gd name="connsiteX1" fmla="*/ 25026 w 25025"/>
                  <a:gd name="connsiteY1" fmla="*/ 0 h 632636"/>
                  <a:gd name="connsiteX2" fmla="*/ 25026 w 25025"/>
                  <a:gd name="connsiteY2" fmla="*/ 632636 h 632636"/>
                  <a:gd name="connsiteX3" fmla="*/ 0 w 25025"/>
                  <a:gd name="connsiteY3" fmla="*/ 632636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25" h="632636">
                    <a:moveTo>
                      <a:pt x="0" y="0"/>
                    </a:moveTo>
                    <a:lnTo>
                      <a:pt x="25026" y="0"/>
                    </a:lnTo>
                    <a:lnTo>
                      <a:pt x="25026" y="632636"/>
                    </a:lnTo>
                    <a:lnTo>
                      <a:pt x="0" y="63263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8342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EBED40-0603-2080-A3EF-8340C14F5093}"/>
                </a:ext>
              </a:extLst>
            </p:cNvPr>
            <p:cNvSpPr/>
            <p:nvPr/>
          </p:nvSpPr>
          <p:spPr>
            <a:xfrm>
              <a:off x="4545771" y="6552185"/>
              <a:ext cx="586477" cy="324023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5 w 195585"/>
                <a:gd name="connsiteY6" fmla="*/ 108060 h 108059"/>
                <a:gd name="connsiteX7" fmla="*/ 17261 w 195585"/>
                <a:gd name="connsiteY7" fmla="*/ 108060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8"/>
                    <a:pt x="172100" y="69366"/>
                    <a:pt x="183522" y="84510"/>
                  </a:cubicBezTo>
                  <a:cubicBezTo>
                    <a:pt x="188848" y="91568"/>
                    <a:pt x="192890" y="99590"/>
                    <a:pt x="195585" y="108060"/>
                  </a:cubicBezTo>
                  <a:lnTo>
                    <a:pt x="17261" y="108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9E5FF4-9238-5F64-4764-5F65B940BC2C}"/>
                </a:ext>
              </a:extLst>
            </p:cNvPr>
            <p:cNvSpPr/>
            <p:nvPr/>
          </p:nvSpPr>
          <p:spPr>
            <a:xfrm>
              <a:off x="4103028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163051-FA20-9FD3-8AC9-1EAD296DDBC8}"/>
                </a:ext>
              </a:extLst>
            </p:cNvPr>
            <p:cNvSpPr/>
            <p:nvPr/>
          </p:nvSpPr>
          <p:spPr>
            <a:xfrm>
              <a:off x="3978728" y="2454151"/>
              <a:ext cx="256486" cy="325043"/>
            </a:xfrm>
            <a:custGeom>
              <a:avLst/>
              <a:gdLst>
                <a:gd name="connsiteX0" fmla="*/ 12320 w 85536"/>
                <a:gd name="connsiteY0" fmla="*/ 0 h 108399"/>
                <a:gd name="connsiteX1" fmla="*/ 12192 w 85536"/>
                <a:gd name="connsiteY1" fmla="*/ 13989 h 108399"/>
                <a:gd name="connsiteX2" fmla="*/ 10780 w 85536"/>
                <a:gd name="connsiteY2" fmla="*/ 20726 h 108399"/>
                <a:gd name="connsiteX3" fmla="*/ 0 w 85536"/>
                <a:gd name="connsiteY3" fmla="*/ 51848 h 108399"/>
                <a:gd name="connsiteX4" fmla="*/ 12834 w 85536"/>
                <a:gd name="connsiteY4" fmla="*/ 88039 h 108399"/>
                <a:gd name="connsiteX5" fmla="*/ 69238 w 85536"/>
                <a:gd name="connsiteY5" fmla="*/ 90991 h 108399"/>
                <a:gd name="connsiteX6" fmla="*/ 85536 w 85536"/>
                <a:gd name="connsiteY6" fmla="*/ 56853 h 108399"/>
                <a:gd name="connsiteX7" fmla="*/ 79504 w 85536"/>
                <a:gd name="connsiteY7" fmla="*/ 36640 h 10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536" h="108399">
                  <a:moveTo>
                    <a:pt x="12320" y="0"/>
                  </a:moveTo>
                  <a:cubicBezTo>
                    <a:pt x="13154" y="2246"/>
                    <a:pt x="12449" y="11486"/>
                    <a:pt x="12192" y="13989"/>
                  </a:cubicBezTo>
                  <a:cubicBezTo>
                    <a:pt x="11935" y="16235"/>
                    <a:pt x="11422" y="18545"/>
                    <a:pt x="10780" y="20726"/>
                  </a:cubicBezTo>
                  <a:cubicBezTo>
                    <a:pt x="7893" y="31314"/>
                    <a:pt x="3529" y="41453"/>
                    <a:pt x="0" y="51848"/>
                  </a:cubicBezTo>
                  <a:lnTo>
                    <a:pt x="12834" y="88039"/>
                  </a:lnTo>
                  <a:cubicBezTo>
                    <a:pt x="21945" y="113706"/>
                    <a:pt x="57495" y="115567"/>
                    <a:pt x="69238" y="90991"/>
                  </a:cubicBezTo>
                  <a:lnTo>
                    <a:pt x="85536" y="56853"/>
                  </a:lnTo>
                  <a:cubicBezTo>
                    <a:pt x="81494" y="53709"/>
                    <a:pt x="78799" y="42479"/>
                    <a:pt x="79504" y="3664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73FC69E-970C-D3F6-F1E6-92D54EE77103}"/>
                </a:ext>
              </a:extLst>
            </p:cNvPr>
            <p:cNvSpPr/>
            <p:nvPr/>
          </p:nvSpPr>
          <p:spPr>
            <a:xfrm>
              <a:off x="3565230" y="4110644"/>
              <a:ext cx="346351" cy="333790"/>
            </a:xfrm>
            <a:custGeom>
              <a:avLst/>
              <a:gdLst>
                <a:gd name="connsiteX0" fmla="*/ 72510 w 115505"/>
                <a:gd name="connsiteY0" fmla="*/ 35164 h 111316"/>
                <a:gd name="connsiteX1" fmla="*/ 106391 w 115505"/>
                <a:gd name="connsiteY1" fmla="*/ 61858 h 111316"/>
                <a:gd name="connsiteX2" fmla="*/ 115503 w 115505"/>
                <a:gd name="connsiteY2" fmla="*/ 86435 h 111316"/>
                <a:gd name="connsiteX3" fmla="*/ 103503 w 115505"/>
                <a:gd name="connsiteY3" fmla="*/ 108701 h 111316"/>
                <a:gd name="connsiteX4" fmla="*/ 83355 w 115505"/>
                <a:gd name="connsiteY4" fmla="*/ 110498 h 111316"/>
                <a:gd name="connsiteX5" fmla="*/ 16170 w 115505"/>
                <a:gd name="connsiteY5" fmla="*/ 66414 h 111316"/>
                <a:gd name="connsiteX6" fmla="*/ 0 w 115505"/>
                <a:gd name="connsiteY6" fmla="*/ 46971 h 111316"/>
                <a:gd name="connsiteX7" fmla="*/ 52425 w 115505"/>
                <a:gd name="connsiteY7" fmla="*/ 0 h 111316"/>
                <a:gd name="connsiteX8" fmla="*/ 84317 w 115505"/>
                <a:gd name="connsiteY8" fmla="*/ 18096 h 111316"/>
                <a:gd name="connsiteX9" fmla="*/ 72510 w 115505"/>
                <a:gd name="connsiteY9" fmla="*/ 35100 h 1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05" h="111316">
                  <a:moveTo>
                    <a:pt x="72510" y="35164"/>
                  </a:moveTo>
                  <a:cubicBezTo>
                    <a:pt x="86050" y="40554"/>
                    <a:pt x="97985" y="49987"/>
                    <a:pt x="106391" y="61858"/>
                  </a:cubicBezTo>
                  <a:cubicBezTo>
                    <a:pt x="111524" y="69109"/>
                    <a:pt x="115375" y="77580"/>
                    <a:pt x="115503" y="86435"/>
                  </a:cubicBezTo>
                  <a:cubicBezTo>
                    <a:pt x="115631" y="95290"/>
                    <a:pt x="111332" y="104594"/>
                    <a:pt x="103503" y="108701"/>
                  </a:cubicBezTo>
                  <a:cubicBezTo>
                    <a:pt x="97408" y="111910"/>
                    <a:pt x="90157" y="111717"/>
                    <a:pt x="83355" y="110498"/>
                  </a:cubicBezTo>
                  <a:cubicBezTo>
                    <a:pt x="56596" y="105493"/>
                    <a:pt x="35549" y="85536"/>
                    <a:pt x="16170" y="66414"/>
                  </a:cubicBezTo>
                  <a:cubicBezTo>
                    <a:pt x="10138" y="60511"/>
                    <a:pt x="4042" y="54415"/>
                    <a:pt x="0" y="46971"/>
                  </a:cubicBezTo>
                  <a:lnTo>
                    <a:pt x="52425" y="0"/>
                  </a:lnTo>
                  <a:cubicBezTo>
                    <a:pt x="63398" y="5454"/>
                    <a:pt x="74050" y="11486"/>
                    <a:pt x="84317" y="18096"/>
                  </a:cubicBezTo>
                  <a:lnTo>
                    <a:pt x="72510" y="3510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6D7C52-23BD-8939-9562-51AF796F5859}"/>
                </a:ext>
              </a:extLst>
            </p:cNvPr>
            <p:cNvCxnSpPr>
              <a:cxnSpLocks/>
            </p:cNvCxnSpPr>
            <p:nvPr/>
          </p:nvCxnSpPr>
          <p:spPr>
            <a:xfrm>
              <a:off x="4103028" y="4004815"/>
              <a:ext cx="56454" cy="635369"/>
            </a:xfrm>
            <a:prstGeom prst="line">
              <a:avLst/>
            </a:prstGeom>
            <a:ln w="38100">
              <a:solidFill>
                <a:srgbClr val="F6AAB9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AF573CD-860F-21F9-8FF5-475B1726FC27}"/>
                </a:ext>
              </a:extLst>
            </p:cNvPr>
            <p:cNvSpPr/>
            <p:nvPr/>
          </p:nvSpPr>
          <p:spPr>
            <a:xfrm>
              <a:off x="3725126" y="2609622"/>
              <a:ext cx="849890" cy="1395193"/>
            </a:xfrm>
            <a:custGeom>
              <a:avLst/>
              <a:gdLst>
                <a:gd name="connsiteX0" fmla="*/ 0 w 283431"/>
                <a:gd name="connsiteY0" fmla="*/ 46907 h 465285"/>
                <a:gd name="connsiteX1" fmla="*/ 84574 w 283431"/>
                <a:gd name="connsiteY1" fmla="*/ 0 h 465285"/>
                <a:gd name="connsiteX2" fmla="*/ 98563 w 283431"/>
                <a:gd name="connsiteY2" fmla="*/ 38886 h 465285"/>
                <a:gd name="connsiteX3" fmla="*/ 155993 w 283431"/>
                <a:gd name="connsiteY3" fmla="*/ 38116 h 465285"/>
                <a:gd name="connsiteX4" fmla="*/ 168634 w 283431"/>
                <a:gd name="connsiteY4" fmla="*/ 0 h 465285"/>
                <a:gd name="connsiteX5" fmla="*/ 283432 w 283431"/>
                <a:gd name="connsiteY5" fmla="*/ 46907 h 465285"/>
                <a:gd name="connsiteX6" fmla="*/ 283432 w 283431"/>
                <a:gd name="connsiteY6" fmla="*/ 465285 h 465285"/>
                <a:gd name="connsiteX7" fmla="*/ 0 w 283431"/>
                <a:gd name="connsiteY7" fmla="*/ 465285 h 465285"/>
                <a:gd name="connsiteX8" fmla="*/ 0 w 283431"/>
                <a:gd name="connsiteY8" fmla="*/ 46907 h 46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431" h="465285">
                  <a:moveTo>
                    <a:pt x="0" y="46907"/>
                  </a:moveTo>
                  <a:lnTo>
                    <a:pt x="84574" y="0"/>
                  </a:lnTo>
                  <a:lnTo>
                    <a:pt x="98563" y="38886"/>
                  </a:lnTo>
                  <a:cubicBezTo>
                    <a:pt x="108316" y="66029"/>
                    <a:pt x="146945" y="65516"/>
                    <a:pt x="155993" y="38116"/>
                  </a:cubicBezTo>
                  <a:lnTo>
                    <a:pt x="168634" y="0"/>
                  </a:lnTo>
                  <a:lnTo>
                    <a:pt x="283432" y="46907"/>
                  </a:lnTo>
                  <a:lnTo>
                    <a:pt x="283432" y="465285"/>
                  </a:lnTo>
                  <a:lnTo>
                    <a:pt x="0" y="465285"/>
                  </a:lnTo>
                  <a:lnTo>
                    <a:pt x="0" y="4690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4B6D73-B2BC-0D69-6375-86E18D554A66}"/>
                </a:ext>
              </a:extLst>
            </p:cNvPr>
            <p:cNvSpPr/>
            <p:nvPr/>
          </p:nvSpPr>
          <p:spPr>
            <a:xfrm>
              <a:off x="3223542" y="2750276"/>
              <a:ext cx="519093" cy="1572982"/>
            </a:xfrm>
            <a:custGeom>
              <a:avLst/>
              <a:gdLst>
                <a:gd name="connsiteX0" fmla="*/ 169327 w 173113"/>
                <a:gd name="connsiteY0" fmla="*/ 153042 h 524576"/>
                <a:gd name="connsiteX1" fmla="*/ 114014 w 173113"/>
                <a:gd name="connsiteY1" fmla="*/ 294597 h 524576"/>
                <a:gd name="connsiteX2" fmla="*/ 173114 w 173113"/>
                <a:gd name="connsiteY2" fmla="*/ 446676 h 524576"/>
                <a:gd name="connsiteX3" fmla="*/ 88604 w 173113"/>
                <a:gd name="connsiteY3" fmla="*/ 524577 h 524576"/>
                <a:gd name="connsiteX4" fmla="*/ 20970 w 173113"/>
                <a:gd name="connsiteY4" fmla="*/ 388347 h 524576"/>
                <a:gd name="connsiteX5" fmla="*/ 1592 w 173113"/>
                <a:gd name="connsiteY5" fmla="*/ 327965 h 524576"/>
                <a:gd name="connsiteX6" fmla="*/ 1335 w 173113"/>
                <a:gd name="connsiteY6" fmla="*/ 294726 h 524576"/>
                <a:gd name="connsiteX7" fmla="*/ 44328 w 173113"/>
                <a:gd name="connsiteY7" fmla="*/ 179094 h 524576"/>
                <a:gd name="connsiteX8" fmla="*/ 129094 w 173113"/>
                <a:gd name="connsiteY8" fmla="*/ 32918 h 524576"/>
                <a:gd name="connsiteX9" fmla="*/ 145778 w 173113"/>
                <a:gd name="connsiteY9" fmla="*/ 15978 h 524576"/>
                <a:gd name="connsiteX10" fmla="*/ 167274 w 173113"/>
                <a:gd name="connsiteY10" fmla="*/ 0 h 524576"/>
                <a:gd name="connsiteX11" fmla="*/ 167852 w 173113"/>
                <a:gd name="connsiteY11" fmla="*/ 7636 h 524576"/>
                <a:gd name="connsiteX12" fmla="*/ 169327 w 173113"/>
                <a:gd name="connsiteY12" fmla="*/ 152977 h 52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113" h="524576">
                  <a:moveTo>
                    <a:pt x="169327" y="153042"/>
                  </a:moveTo>
                  <a:lnTo>
                    <a:pt x="114014" y="294597"/>
                  </a:lnTo>
                  <a:lnTo>
                    <a:pt x="173114" y="446676"/>
                  </a:lnTo>
                  <a:lnTo>
                    <a:pt x="88604" y="524577"/>
                  </a:lnTo>
                  <a:lnTo>
                    <a:pt x="20970" y="388347"/>
                  </a:lnTo>
                  <a:cubicBezTo>
                    <a:pt x="11538" y="369289"/>
                    <a:pt x="4736" y="349012"/>
                    <a:pt x="1592" y="327965"/>
                  </a:cubicBezTo>
                  <a:cubicBezTo>
                    <a:pt x="-141" y="316350"/>
                    <a:pt x="-783" y="304287"/>
                    <a:pt x="1335" y="294726"/>
                  </a:cubicBezTo>
                  <a:cubicBezTo>
                    <a:pt x="4607" y="279518"/>
                    <a:pt x="25975" y="224782"/>
                    <a:pt x="44328" y="179094"/>
                  </a:cubicBezTo>
                  <a:cubicBezTo>
                    <a:pt x="60626" y="138475"/>
                    <a:pt x="100924" y="73152"/>
                    <a:pt x="129094" y="32918"/>
                  </a:cubicBezTo>
                  <a:cubicBezTo>
                    <a:pt x="133650" y="26373"/>
                    <a:pt x="139361" y="20662"/>
                    <a:pt x="145778" y="15978"/>
                  </a:cubicBezTo>
                  <a:lnTo>
                    <a:pt x="167274" y="0"/>
                  </a:lnTo>
                  <a:lnTo>
                    <a:pt x="167852" y="7636"/>
                  </a:lnTo>
                  <a:lnTo>
                    <a:pt x="169327" y="15297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C4F36-2234-17ED-B7C6-6E0EAE8C166D}"/>
                </a:ext>
              </a:extLst>
            </p:cNvPr>
            <p:cNvSpPr/>
            <p:nvPr/>
          </p:nvSpPr>
          <p:spPr>
            <a:xfrm>
              <a:off x="3948649" y="1979887"/>
              <a:ext cx="439849" cy="586363"/>
            </a:xfrm>
            <a:custGeom>
              <a:avLst/>
              <a:gdLst>
                <a:gd name="connsiteX0" fmla="*/ 598 w 146686"/>
                <a:gd name="connsiteY0" fmla="*/ 104775 h 195547"/>
                <a:gd name="connsiteX1" fmla="*/ 11250 w 146686"/>
                <a:gd name="connsiteY1" fmla="*/ 140966 h 195547"/>
                <a:gd name="connsiteX2" fmla="*/ 82670 w 146686"/>
                <a:gd name="connsiteY2" fmla="*/ 195509 h 195547"/>
                <a:gd name="connsiteX3" fmla="*/ 146260 w 146686"/>
                <a:gd name="connsiteY3" fmla="*/ 90979 h 195547"/>
                <a:gd name="connsiteX4" fmla="*/ 64189 w 146686"/>
                <a:gd name="connsiteY4" fmla="*/ 245 h 195547"/>
                <a:gd name="connsiteX5" fmla="*/ 598 w 146686"/>
                <a:gd name="connsiteY5" fmla="*/ 104775 h 19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686" h="195547">
                  <a:moveTo>
                    <a:pt x="598" y="104775"/>
                  </a:moveTo>
                  <a:cubicBezTo>
                    <a:pt x="1881" y="118058"/>
                    <a:pt x="5731" y="130186"/>
                    <a:pt x="11250" y="140966"/>
                  </a:cubicBezTo>
                  <a:cubicBezTo>
                    <a:pt x="28190" y="173948"/>
                    <a:pt x="60852" y="194162"/>
                    <a:pt x="82670" y="195509"/>
                  </a:cubicBezTo>
                  <a:cubicBezTo>
                    <a:pt x="108978" y="197177"/>
                    <a:pt x="151394" y="144880"/>
                    <a:pt x="146260" y="90979"/>
                  </a:cubicBezTo>
                  <a:cubicBezTo>
                    <a:pt x="141191" y="37077"/>
                    <a:pt x="104422" y="-3541"/>
                    <a:pt x="64189" y="245"/>
                  </a:cubicBezTo>
                  <a:cubicBezTo>
                    <a:pt x="23955" y="4030"/>
                    <a:pt x="-4535" y="50873"/>
                    <a:pt x="598" y="104775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ACCDEA-2F3C-1B15-8563-F45F3009A45B}"/>
                </a:ext>
              </a:extLst>
            </p:cNvPr>
            <p:cNvSpPr/>
            <p:nvPr/>
          </p:nvSpPr>
          <p:spPr>
            <a:xfrm>
              <a:off x="3946715" y="1974253"/>
              <a:ext cx="516316" cy="744037"/>
            </a:xfrm>
            <a:custGeom>
              <a:avLst/>
              <a:gdLst>
                <a:gd name="connsiteX0" fmla="*/ 32173 w 172187"/>
                <a:gd name="connsiteY0" fmla="*/ 16369 h 248130"/>
                <a:gd name="connsiteX1" fmla="*/ 136767 w 172187"/>
                <a:gd name="connsiteY1" fmla="*/ 5974 h 248130"/>
                <a:gd name="connsiteX2" fmla="*/ 152168 w 172187"/>
                <a:gd name="connsiteY2" fmla="*/ 11685 h 248130"/>
                <a:gd name="connsiteX3" fmla="*/ 152809 w 172187"/>
                <a:gd name="connsiteY3" fmla="*/ 30807 h 248130"/>
                <a:gd name="connsiteX4" fmla="*/ 171675 w 172187"/>
                <a:gd name="connsiteY4" fmla="*/ 44347 h 248130"/>
                <a:gd name="connsiteX5" fmla="*/ 162819 w 172187"/>
                <a:gd name="connsiteY5" fmla="*/ 66741 h 248130"/>
                <a:gd name="connsiteX6" fmla="*/ 130286 w 172187"/>
                <a:gd name="connsiteY6" fmla="*/ 73094 h 248130"/>
                <a:gd name="connsiteX7" fmla="*/ 89090 w 172187"/>
                <a:gd name="connsiteY7" fmla="*/ 73608 h 248130"/>
                <a:gd name="connsiteX8" fmla="*/ 55722 w 172187"/>
                <a:gd name="connsiteY8" fmla="*/ 68859 h 248130"/>
                <a:gd name="connsiteX9" fmla="*/ 47380 w 172187"/>
                <a:gd name="connsiteY9" fmla="*/ 102355 h 248130"/>
                <a:gd name="connsiteX10" fmla="*/ 36408 w 172187"/>
                <a:gd name="connsiteY10" fmla="*/ 85864 h 248130"/>
                <a:gd name="connsiteX11" fmla="*/ 23767 w 172187"/>
                <a:gd name="connsiteY11" fmla="*/ 90291 h 248130"/>
                <a:gd name="connsiteX12" fmla="*/ 23189 w 172187"/>
                <a:gd name="connsiteY12" fmla="*/ 104922 h 248130"/>
                <a:gd name="connsiteX13" fmla="*/ 31788 w 172187"/>
                <a:gd name="connsiteY13" fmla="*/ 121734 h 248130"/>
                <a:gd name="connsiteX14" fmla="*/ 60150 w 172187"/>
                <a:gd name="connsiteY14" fmla="*/ 160171 h 248130"/>
                <a:gd name="connsiteX15" fmla="*/ 92491 w 172187"/>
                <a:gd name="connsiteY15" fmla="*/ 142460 h 248130"/>
                <a:gd name="connsiteX16" fmla="*/ 140682 w 172187"/>
                <a:gd name="connsiteY16" fmla="*/ 142781 h 248130"/>
                <a:gd name="connsiteX17" fmla="*/ 122522 w 172187"/>
                <a:gd name="connsiteY17" fmla="*/ 219206 h 248130"/>
                <a:gd name="connsiteX18" fmla="*/ 59123 w 172187"/>
                <a:gd name="connsiteY18" fmla="*/ 233066 h 248130"/>
                <a:gd name="connsiteX19" fmla="*/ 32108 w 172187"/>
                <a:gd name="connsiteY19" fmla="*/ 16562 h 2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187" h="248130">
                  <a:moveTo>
                    <a:pt x="32173" y="16369"/>
                  </a:moveTo>
                  <a:cubicBezTo>
                    <a:pt x="61048" y="-8207"/>
                    <a:pt x="102694" y="776"/>
                    <a:pt x="136767" y="5974"/>
                  </a:cubicBezTo>
                  <a:cubicBezTo>
                    <a:pt x="142286" y="6808"/>
                    <a:pt x="148125" y="7835"/>
                    <a:pt x="152168" y="11685"/>
                  </a:cubicBezTo>
                  <a:cubicBezTo>
                    <a:pt x="157301" y="16562"/>
                    <a:pt x="157558" y="25609"/>
                    <a:pt x="152809" y="30807"/>
                  </a:cubicBezTo>
                  <a:cubicBezTo>
                    <a:pt x="161215" y="29588"/>
                    <a:pt x="169685" y="36069"/>
                    <a:pt x="171675" y="44347"/>
                  </a:cubicBezTo>
                  <a:cubicBezTo>
                    <a:pt x="173664" y="52624"/>
                    <a:pt x="169685" y="61672"/>
                    <a:pt x="162819" y="66741"/>
                  </a:cubicBezTo>
                  <a:cubicBezTo>
                    <a:pt x="153708" y="73479"/>
                    <a:pt x="140938" y="71875"/>
                    <a:pt x="130286" y="73094"/>
                  </a:cubicBezTo>
                  <a:cubicBezTo>
                    <a:pt x="116682" y="74634"/>
                    <a:pt x="102758" y="74634"/>
                    <a:pt x="89090" y="73608"/>
                  </a:cubicBezTo>
                  <a:cubicBezTo>
                    <a:pt x="77860" y="72773"/>
                    <a:pt x="66759" y="71169"/>
                    <a:pt x="55722" y="68859"/>
                  </a:cubicBezTo>
                  <a:cubicBezTo>
                    <a:pt x="51359" y="79575"/>
                    <a:pt x="48535" y="90869"/>
                    <a:pt x="47380" y="102355"/>
                  </a:cubicBezTo>
                  <a:cubicBezTo>
                    <a:pt x="41156" y="99596"/>
                    <a:pt x="42119" y="89457"/>
                    <a:pt x="36408" y="85864"/>
                  </a:cubicBezTo>
                  <a:cubicBezTo>
                    <a:pt x="32173" y="83233"/>
                    <a:pt x="26141" y="85864"/>
                    <a:pt x="23767" y="90291"/>
                  </a:cubicBezTo>
                  <a:cubicBezTo>
                    <a:pt x="21392" y="94719"/>
                    <a:pt x="20943" y="100430"/>
                    <a:pt x="23189" y="104922"/>
                  </a:cubicBezTo>
                  <a:lnTo>
                    <a:pt x="31788" y="121734"/>
                  </a:lnTo>
                  <a:cubicBezTo>
                    <a:pt x="31788" y="121734"/>
                    <a:pt x="38589" y="160171"/>
                    <a:pt x="60150" y="160171"/>
                  </a:cubicBezTo>
                  <a:cubicBezTo>
                    <a:pt x="76962" y="160171"/>
                    <a:pt x="85304" y="143038"/>
                    <a:pt x="92491" y="142460"/>
                  </a:cubicBezTo>
                  <a:cubicBezTo>
                    <a:pt x="104940" y="141369"/>
                    <a:pt x="134970" y="144321"/>
                    <a:pt x="140682" y="142781"/>
                  </a:cubicBezTo>
                  <a:cubicBezTo>
                    <a:pt x="140682" y="142781"/>
                    <a:pt x="129516" y="200148"/>
                    <a:pt x="122522" y="219206"/>
                  </a:cubicBezTo>
                  <a:cubicBezTo>
                    <a:pt x="112191" y="247376"/>
                    <a:pt x="80492" y="260402"/>
                    <a:pt x="59123" y="233066"/>
                  </a:cubicBezTo>
                  <a:cubicBezTo>
                    <a:pt x="17029" y="179165"/>
                    <a:pt x="-34755" y="73415"/>
                    <a:pt x="32108" y="16562"/>
                  </a:cubicBez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75751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FA0B87B-1CFF-546C-5291-BF5F0DC59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0" y="1941197"/>
            <a:ext cx="5040000" cy="46056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fontAlgn="base">
              <a:lnSpc>
                <a:spcPct val="114000"/>
              </a:lnSpc>
              <a:spcBef>
                <a:spcPts val="1000"/>
              </a:spcBef>
              <a:spcAft>
                <a:spcPct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BE" sz="1600" b="0" i="0" u="none" strike="noStrike" cap="none" normalizeH="0" baseline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</a:rPr>
              <a:t>Europe’s distributed infrastructure for life-science data.</a:t>
            </a:r>
          </a:p>
          <a:p>
            <a:pPr marL="228600" marR="0" lvl="0" indent="-228600" fontAlgn="base">
              <a:lnSpc>
                <a:spcPct val="114000"/>
              </a:lnSpc>
              <a:spcBef>
                <a:spcPts val="1000"/>
              </a:spcBef>
              <a:spcAft>
                <a:spcPct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BE" sz="1600" b="0" i="0" u="none" strike="noStrike" cap="none" normalizeH="0" baseline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</a:rPr>
              <a:t>Connects national nodes + EMBL-EBI to make data, tools, training, and compute Findable, Accessible, Interoperable, Reusable (FAIR).</a:t>
            </a:r>
          </a:p>
          <a:p>
            <a:pPr marL="228600" marR="0" lvl="0" indent="-228600" fontAlgn="base">
              <a:lnSpc>
                <a:spcPct val="114000"/>
              </a:lnSpc>
              <a:spcBef>
                <a:spcPts val="1000"/>
              </a:spcBef>
              <a:spcAft>
                <a:spcPct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BE" sz="1600" b="0" i="0" u="none" strike="noStrike" cap="none" normalizeH="0" baseline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</a:rPr>
              <a:t>Focus areas include data deposition, standards/metadata, cloud/compute, interoperability, and training.</a:t>
            </a:r>
          </a:p>
          <a:p>
            <a:pPr marL="228600" marR="0" lvl="0" indent="-228600" fontAlgn="base">
              <a:lnSpc>
                <a:spcPct val="114000"/>
              </a:lnSpc>
              <a:spcBef>
                <a:spcPts val="1000"/>
              </a:spcBef>
              <a:spcAft>
                <a:spcPct val="0"/>
              </a:spcAft>
              <a:buClr>
                <a:srgbClr val="507AC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BE" sz="1600" b="0" i="0" u="none" strike="noStrike" cap="none" normalizeH="0" baseline="0" dirty="0">
                <a:ln>
                  <a:noFill/>
                </a:ln>
                <a:solidFill>
                  <a:srgbClr val="00205F">
                    <a:alpha val="85000"/>
                  </a:srgbClr>
                </a:solidFill>
                <a:effectLst/>
              </a:rPr>
              <a:t>The Belgian node coordinated by VIB with partners across Flemish and French-speaking universities &amp; institutes.</a:t>
            </a:r>
          </a:p>
        </p:txBody>
      </p:sp>
      <p:pic>
        <p:nvPicPr>
          <p:cNvPr id="1026" name="Picture 2" descr="A map of europe with orange and white colors&#10;&#10;Description automatically generated">
            <a:extLst>
              <a:ext uri="{FF2B5EF4-FFF2-40B4-BE49-F238E27FC236}">
                <a16:creationId xmlns:a16="http://schemas.microsoft.com/office/drawing/2014/main" id="{A7D8C1CF-FE52-DA3A-6F85-80625343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/>
          <a:stretch>
            <a:fillRect/>
          </a:stretch>
        </p:blipFill>
        <p:spPr bwMode="auto">
          <a:xfrm>
            <a:off x="6360002" y="1941197"/>
            <a:ext cx="5040000" cy="460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itle 3">
            <a:extLst>
              <a:ext uri="{FF2B5EF4-FFF2-40B4-BE49-F238E27FC236}">
                <a16:creationId xmlns:a16="http://schemas.microsoft.com/office/drawing/2014/main" id="{3EC4A6B1-2D09-5B70-A5CE-E2432875A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ELIXIR Europe and Elixir Belgium</a:t>
            </a:r>
          </a:p>
        </p:txBody>
      </p:sp>
    </p:spTree>
    <p:extLst>
      <p:ext uri="{BB962C8B-B14F-4D97-AF65-F5344CB8AC3E}">
        <p14:creationId xmlns:p14="http://schemas.microsoft.com/office/powerpoint/2010/main" val="384319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12D52-68EF-DBDF-A772-44903117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9BFD1-F54B-A57F-03BE-13B048210A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For funders (i.e. DMP, open, data,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For journals: No data, no paper</a:t>
            </a:r>
          </a:p>
          <a:p>
            <a:endParaRPr lang="en-US" sz="3200" dirty="0"/>
          </a:p>
          <a:p>
            <a:r>
              <a:rPr lang="en-US" sz="3200" dirty="0"/>
              <a:t>How much are scientists trusted?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9ED133-257D-2341-FE2D-F9EF4D1739C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61" t="-7085" r="-14167" b="-70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54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7592796-BC9D-B400-96F0-47D61DC0F9E9}"/>
              </a:ext>
            </a:extLst>
          </p:cNvPr>
          <p:cNvGrpSpPr/>
          <p:nvPr/>
        </p:nvGrpSpPr>
        <p:grpSpPr>
          <a:xfrm>
            <a:off x="2490899" y="1571616"/>
            <a:ext cx="7210202" cy="4921259"/>
            <a:chOff x="266477" y="1336167"/>
            <a:chExt cx="7781925" cy="531148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39" y="1340929"/>
              <a:ext cx="7772400" cy="13472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477" y="1336167"/>
              <a:ext cx="7781925" cy="1356995"/>
            </a:xfrm>
            <a:custGeom>
              <a:avLst/>
              <a:gdLst/>
              <a:ahLst/>
              <a:cxnLst/>
              <a:rect l="l" t="t" r="r" b="b"/>
              <a:pathLst>
                <a:path w="7781925" h="1356995">
                  <a:moveTo>
                    <a:pt x="0" y="0"/>
                  </a:moveTo>
                  <a:lnTo>
                    <a:pt x="7781925" y="0"/>
                  </a:lnTo>
                  <a:lnTo>
                    <a:pt x="7781925" y="1356741"/>
                  </a:lnTo>
                  <a:lnTo>
                    <a:pt x="0" y="13567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516170" y="2688145"/>
              <a:ext cx="4527550" cy="246379"/>
            </a:xfrm>
            <a:custGeom>
              <a:avLst/>
              <a:gdLst/>
              <a:ahLst/>
              <a:cxnLst/>
              <a:rect l="l" t="t" r="r" b="b"/>
              <a:pathLst>
                <a:path w="4527550" h="246380">
                  <a:moveTo>
                    <a:pt x="0" y="0"/>
                  </a:moveTo>
                  <a:lnTo>
                    <a:pt x="4527469" y="0"/>
                  </a:lnTo>
                  <a:lnTo>
                    <a:pt x="4527469" y="246221"/>
                  </a:lnTo>
                  <a:lnTo>
                    <a:pt x="0" y="2462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520933" y="2722662"/>
              <a:ext cx="4523105" cy="177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6360">
                <a:lnSpc>
                  <a:spcPct val="100000"/>
                </a:lnSpc>
                <a:spcBef>
                  <a:spcPts val="100"/>
                </a:spcBef>
              </a:pPr>
              <a:r>
                <a:rPr sz="1000" spc="75" dirty="0">
                  <a:latin typeface="Calibri"/>
                  <a:cs typeface="Calibri"/>
                </a:rPr>
                <a:t>https://</a:t>
              </a:r>
              <a:r>
                <a:rPr sz="1000" spc="75" dirty="0">
                  <a:latin typeface="Calibri"/>
                  <a:cs typeface="Calibri"/>
                  <a:hlinkClick r:id="rId3"/>
                </a:rPr>
                <a:t>www.science.org/content/page/science-</a:t>
              </a:r>
              <a:r>
                <a:rPr sz="1000" spc="90" dirty="0">
                  <a:latin typeface="Calibri"/>
                  <a:cs typeface="Calibri"/>
                  <a:hlinkClick r:id="rId3"/>
                </a:rPr>
                <a:t>information-</a:t>
              </a:r>
              <a:r>
                <a:rPr sz="1000" spc="85" dirty="0">
                  <a:latin typeface="Calibri"/>
                  <a:cs typeface="Calibri"/>
                  <a:hlinkClick r:id="rId3"/>
                </a:rPr>
                <a:t>authors</a:t>
              </a:r>
              <a:endParaRPr sz="1000" dirty="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94354" y="6401271"/>
              <a:ext cx="2449830" cy="246379"/>
            </a:xfrm>
            <a:custGeom>
              <a:avLst/>
              <a:gdLst/>
              <a:ahLst/>
              <a:cxnLst/>
              <a:rect l="l" t="t" r="r" b="b"/>
              <a:pathLst>
                <a:path w="2449829" h="246379">
                  <a:moveTo>
                    <a:pt x="0" y="0"/>
                  </a:moveTo>
                  <a:lnTo>
                    <a:pt x="2449285" y="0"/>
                  </a:lnTo>
                  <a:lnTo>
                    <a:pt x="2449285" y="246221"/>
                  </a:lnTo>
                  <a:lnTo>
                    <a:pt x="0" y="2462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599117" y="6433588"/>
              <a:ext cx="2444750" cy="177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6360">
                <a:lnSpc>
                  <a:spcPct val="100000"/>
                </a:lnSpc>
                <a:spcBef>
                  <a:spcPts val="100"/>
                </a:spcBef>
              </a:pPr>
              <a:r>
                <a:rPr sz="1000" spc="55" dirty="0">
                  <a:latin typeface="Calibri"/>
                  <a:cs typeface="Calibri"/>
                </a:rPr>
                <a:t>https://</a:t>
              </a:r>
              <a:r>
                <a:rPr sz="1000" spc="55" dirty="0">
                  <a:latin typeface="Calibri"/>
                  <a:cs typeface="Calibri"/>
                  <a:hlinkClick r:id="rId4"/>
                </a:rPr>
                <a:t>www.cell.com/cell/authors</a:t>
              </a:r>
              <a:endParaRPr sz="1000" dirty="0">
                <a:latin typeface="Calibri"/>
                <a:cs typeface="Calibri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39" y="2934030"/>
              <a:ext cx="7772399" cy="34672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6477" y="2929267"/>
              <a:ext cx="7781925" cy="3477260"/>
            </a:xfrm>
            <a:custGeom>
              <a:avLst/>
              <a:gdLst/>
              <a:ahLst/>
              <a:cxnLst/>
              <a:rect l="l" t="t" r="r" b="b"/>
              <a:pathLst>
                <a:path w="7781925" h="3477260">
                  <a:moveTo>
                    <a:pt x="0" y="0"/>
                  </a:moveTo>
                  <a:lnTo>
                    <a:pt x="7781925" y="0"/>
                  </a:lnTo>
                  <a:lnTo>
                    <a:pt x="7781925" y="3476766"/>
                  </a:lnTo>
                  <a:lnTo>
                    <a:pt x="0" y="34767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8154" y="2302916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0720" y="4023440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9444" y="4605329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9820" y="4993259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71239" y="5408895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80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2223" y="5201076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25132" y="5769113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US" dirty="0"/>
              <a:t>Journals request FAIR data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81D6-6A03-2AF7-8F6A-42F1BDAE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benefits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6D07-6C50-7F23-BD64-D721716EFD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Reduce the risk of data loss​</a:t>
            </a:r>
          </a:p>
          <a:p>
            <a:r>
              <a:rPr lang="en-US" sz="2400" dirty="0"/>
              <a:t>Less time (and money) spent​</a:t>
            </a:r>
          </a:p>
          <a:p>
            <a:r>
              <a:rPr lang="en-US" sz="2400" dirty="0"/>
              <a:t>Increase efficiency and smooth collaboration in a team (easier and faster way for sharing information)​</a:t>
            </a:r>
          </a:p>
          <a:p>
            <a:r>
              <a:rPr lang="en-US" sz="2400" dirty="0"/>
              <a:t>More control over data access (who, when, how, etc.)​</a:t>
            </a:r>
          </a:p>
          <a:p>
            <a:r>
              <a:rPr lang="en-US" sz="2400" dirty="0"/>
              <a:t>More clear documentation for people onboarding the team and by</a:t>
            </a:r>
          </a:p>
          <a:p>
            <a:pPr marL="0" indent="0">
              <a:buNone/>
            </a:pPr>
            <a:r>
              <a:rPr lang="en-US" sz="2400" dirty="0"/>
              <a:t>people leave the team​</a:t>
            </a:r>
          </a:p>
          <a:p>
            <a:r>
              <a:rPr lang="en-US" sz="2400" dirty="0"/>
              <a:t>Easier data reuse (samples, raw data, scripts, analysis etc.)​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887521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C163-73F7-213B-E62F-DC7358CA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1FE0-86E9-626F-EE80-9691B99E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benefits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E3D1D-CAB1-14A8-7B7B-77B005D11D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/>
            <a:r>
              <a:rPr lang="en-US" dirty="0"/>
              <a:t>Transparent and trustworthy data and science (and paper)</a:t>
            </a:r>
          </a:p>
          <a:p>
            <a:pPr fontAlgn="base"/>
            <a:r>
              <a:rPr lang="en-US" dirty="0"/>
              <a:t>Higher impact in scientific community</a:t>
            </a:r>
          </a:p>
          <a:p>
            <a:pPr fontAlgn="base"/>
            <a:r>
              <a:rPr lang="en-US" dirty="0"/>
              <a:t>More citations​</a:t>
            </a:r>
          </a:p>
          <a:p>
            <a:pPr fontAlgn="base"/>
            <a:r>
              <a:rPr lang="en-US" dirty="0"/>
              <a:t>New discoveries at a lower cost by reusing high quality existing data​</a:t>
            </a:r>
          </a:p>
          <a:p>
            <a:pPr fontAlgn="base"/>
            <a:r>
              <a:rPr lang="en-US" dirty="0"/>
              <a:t>Less duplication of work​</a:t>
            </a:r>
          </a:p>
        </p:txBody>
      </p:sp>
    </p:spTree>
    <p:extLst>
      <p:ext uri="{BB962C8B-B14F-4D97-AF65-F5344CB8AC3E}">
        <p14:creationId xmlns:p14="http://schemas.microsoft.com/office/powerpoint/2010/main" val="669142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82F5-7AA1-F526-2E15-4A0B9E30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Integrity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DE01-B79D-E1B5-8CFB-A0F7A8B359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535686"/>
            <a:ext cx="5257800" cy="4700587"/>
          </a:xfrm>
        </p:spPr>
        <p:txBody>
          <a:bodyPr numCol="1"/>
          <a:lstStyle/>
          <a:p>
            <a:r>
              <a:rPr lang="en-US" sz="2200" dirty="0"/>
              <a:t>Why are you in science?</a:t>
            </a:r>
          </a:p>
          <a:p>
            <a:r>
              <a:rPr lang="en-US" sz="2200" dirty="0"/>
              <a:t>What about the reproducibility crisis?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320B-9CB0-353F-6ED8-EDC9FFFD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82" y="2560370"/>
            <a:ext cx="3794185" cy="18005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2CEBF-5977-9762-F549-03B82740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61" y="4474461"/>
            <a:ext cx="3209026" cy="1799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0F3E3-1C53-AE16-82DE-CB5B6BBA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61" y="2560370"/>
            <a:ext cx="3903677" cy="17372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AE351F-E921-F2D7-9B11-4F9C3BC1485E}"/>
              </a:ext>
            </a:extLst>
          </p:cNvPr>
          <p:cNvSpPr txBox="1">
            <a:spLocks/>
          </p:cNvSpPr>
          <p:nvPr/>
        </p:nvSpPr>
        <p:spPr>
          <a:xfrm>
            <a:off x="6326867" y="1690688"/>
            <a:ext cx="5465441" cy="4700587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Strengthen public trust through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638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1BAF-9152-90BA-9BD4-7018E26B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9E90-3B63-2E1F-4346-A13C794E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replicability</a:t>
            </a:r>
            <a:endParaRPr lang="en-BE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9A263C5-9E4E-C2F6-7170-B48E8C791425}"/>
              </a:ext>
            </a:extLst>
          </p:cNvPr>
          <p:cNvSpPr/>
          <p:nvPr/>
        </p:nvSpPr>
        <p:spPr>
          <a:xfrm>
            <a:off x="4226776" y="4592697"/>
            <a:ext cx="2310062" cy="2310063"/>
          </a:xfrm>
          <a:custGeom>
            <a:avLst/>
            <a:gdLst>
              <a:gd name="connsiteX0" fmla="*/ 1155032 w 2310062"/>
              <a:gd name="connsiteY0" fmla="*/ 2310063 h 2310063"/>
              <a:gd name="connsiteX1" fmla="*/ 2310063 w 2310062"/>
              <a:gd name="connsiteY1" fmla="*/ 1155032 h 2310063"/>
              <a:gd name="connsiteX2" fmla="*/ 1155032 w 2310062"/>
              <a:gd name="connsiteY2" fmla="*/ 0 h 2310063"/>
              <a:gd name="connsiteX3" fmla="*/ 0 w 2310062"/>
              <a:gd name="connsiteY3" fmla="*/ 1155032 h 2310063"/>
              <a:gd name="connsiteX4" fmla="*/ 1155032 w 2310062"/>
              <a:gd name="connsiteY4" fmla="*/ 2310063 h 2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062" h="2310063">
                <a:moveTo>
                  <a:pt x="1155032" y="2310063"/>
                </a:moveTo>
                <a:cubicBezTo>
                  <a:pt x="1792930" y="2310063"/>
                  <a:pt x="2310063" y="1792930"/>
                  <a:pt x="2310063" y="1155032"/>
                </a:cubicBezTo>
                <a:cubicBezTo>
                  <a:pt x="2310063" y="517133"/>
                  <a:pt x="1792930" y="0"/>
                  <a:pt x="1155032" y="0"/>
                </a:cubicBezTo>
                <a:cubicBezTo>
                  <a:pt x="517133" y="0"/>
                  <a:pt x="0" y="517133"/>
                  <a:pt x="0" y="1155032"/>
                </a:cubicBezTo>
                <a:cubicBezTo>
                  <a:pt x="0" y="1792930"/>
                  <a:pt x="517133" y="2310063"/>
                  <a:pt x="1155032" y="2310063"/>
                </a:cubicBezTo>
              </a:path>
            </a:pathLst>
          </a:custGeom>
          <a:solidFill>
            <a:schemeClr val="accent1"/>
          </a:solidFill>
          <a:ln w="641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18CE61-C0CF-B388-DCE8-E16318DA5B18}"/>
              </a:ext>
            </a:extLst>
          </p:cNvPr>
          <p:cNvGrpSpPr/>
          <p:nvPr/>
        </p:nvGrpSpPr>
        <p:grpSpPr>
          <a:xfrm>
            <a:off x="3533896" y="2522239"/>
            <a:ext cx="5313020" cy="4341674"/>
            <a:chOff x="6878980" y="2547255"/>
            <a:chExt cx="5313020" cy="43416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9862F7-0462-A4E5-C82B-B4C9445B208B}"/>
                </a:ext>
              </a:extLst>
            </p:cNvPr>
            <p:cNvSpPr/>
            <p:nvPr/>
          </p:nvSpPr>
          <p:spPr>
            <a:xfrm>
              <a:off x="8617936" y="3432200"/>
              <a:ext cx="200528" cy="270086"/>
            </a:xfrm>
            <a:custGeom>
              <a:avLst/>
              <a:gdLst>
                <a:gd name="connsiteX0" fmla="*/ 94648 w 103905"/>
                <a:gd name="connsiteY0" fmla="*/ 767 h 139947"/>
                <a:gd name="connsiteX1" fmla="*/ 47998 w 103905"/>
                <a:gd name="connsiteY1" fmla="*/ 47032 h 139947"/>
                <a:gd name="connsiteX2" fmla="*/ 45303 w 103905"/>
                <a:gd name="connsiteY2" fmla="*/ 47417 h 139947"/>
                <a:gd name="connsiteX3" fmla="*/ 41966 w 103905"/>
                <a:gd name="connsiteY3" fmla="*/ 22199 h 139947"/>
                <a:gd name="connsiteX4" fmla="*/ 16171 w 103905"/>
                <a:gd name="connsiteY4" fmla="*/ 65512 h 139947"/>
                <a:gd name="connsiteX5" fmla="*/ 0 w 103905"/>
                <a:gd name="connsiteY5" fmla="*/ 109147 h 139947"/>
                <a:gd name="connsiteX6" fmla="*/ 27207 w 103905"/>
                <a:gd name="connsiteY6" fmla="*/ 139948 h 139947"/>
                <a:gd name="connsiteX7" fmla="*/ 76232 w 103905"/>
                <a:gd name="connsiteY7" fmla="*/ 82004 h 139947"/>
                <a:gd name="connsiteX8" fmla="*/ 94648 w 103905"/>
                <a:gd name="connsiteY8" fmla="*/ 767 h 1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5" h="139947">
                  <a:moveTo>
                    <a:pt x="94648" y="767"/>
                  </a:moveTo>
                  <a:cubicBezTo>
                    <a:pt x="81430" y="-4945"/>
                    <a:pt x="64875" y="22327"/>
                    <a:pt x="47998" y="47032"/>
                  </a:cubicBezTo>
                  <a:cubicBezTo>
                    <a:pt x="46971" y="48572"/>
                    <a:pt x="45111" y="49920"/>
                    <a:pt x="45303" y="47417"/>
                  </a:cubicBezTo>
                  <a:cubicBezTo>
                    <a:pt x="45945" y="39653"/>
                    <a:pt x="46715" y="23546"/>
                    <a:pt x="41966" y="22199"/>
                  </a:cubicBezTo>
                  <a:cubicBezTo>
                    <a:pt x="35485" y="20402"/>
                    <a:pt x="22523" y="43374"/>
                    <a:pt x="16171" y="65512"/>
                  </a:cubicBezTo>
                  <a:lnTo>
                    <a:pt x="0" y="109147"/>
                  </a:lnTo>
                  <a:lnTo>
                    <a:pt x="27207" y="139948"/>
                  </a:lnTo>
                  <a:cubicBezTo>
                    <a:pt x="40426" y="133916"/>
                    <a:pt x="57046" y="109917"/>
                    <a:pt x="76232" y="82004"/>
                  </a:cubicBezTo>
                  <a:cubicBezTo>
                    <a:pt x="100873" y="46198"/>
                    <a:pt x="113899" y="9108"/>
                    <a:pt x="94648" y="76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3D57A3A-3464-4BFB-54A8-A1B3FBED989F}"/>
                </a:ext>
              </a:extLst>
            </p:cNvPr>
            <p:cNvSpPr/>
            <p:nvPr/>
          </p:nvSpPr>
          <p:spPr>
            <a:xfrm>
              <a:off x="8153660" y="3605447"/>
              <a:ext cx="634305" cy="961862"/>
            </a:xfrm>
            <a:custGeom>
              <a:avLst/>
              <a:gdLst>
                <a:gd name="connsiteX0" fmla="*/ 0 w 328670"/>
                <a:gd name="connsiteY0" fmla="*/ 296715 h 498396"/>
                <a:gd name="connsiteX1" fmla="*/ 114477 w 328670"/>
                <a:gd name="connsiteY1" fmla="*/ 177747 h 498396"/>
                <a:gd name="connsiteX2" fmla="*/ 243840 w 328670"/>
                <a:gd name="connsiteY2" fmla="*/ 0 h 498396"/>
                <a:gd name="connsiteX3" fmla="*/ 328671 w 328670"/>
                <a:gd name="connsiteY3" fmla="*/ 73601 h 498396"/>
                <a:gd name="connsiteX4" fmla="*/ 179736 w 328670"/>
                <a:gd name="connsiteY4" fmla="*/ 304608 h 498396"/>
                <a:gd name="connsiteX5" fmla="*/ 45945 w 328670"/>
                <a:gd name="connsiteY5" fmla="*/ 498396 h 498396"/>
                <a:gd name="connsiteX6" fmla="*/ 64 w 328670"/>
                <a:gd name="connsiteY6" fmla="*/ 296715 h 49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670" h="498396">
                  <a:moveTo>
                    <a:pt x="0" y="296715"/>
                  </a:moveTo>
                  <a:lnTo>
                    <a:pt x="114477" y="177747"/>
                  </a:lnTo>
                  <a:lnTo>
                    <a:pt x="243840" y="0"/>
                  </a:lnTo>
                  <a:lnTo>
                    <a:pt x="328671" y="73601"/>
                  </a:lnTo>
                  <a:cubicBezTo>
                    <a:pt x="328671" y="73601"/>
                    <a:pt x="238578" y="223434"/>
                    <a:pt x="179736" y="304608"/>
                  </a:cubicBezTo>
                  <a:lnTo>
                    <a:pt x="45945" y="498396"/>
                  </a:lnTo>
                  <a:lnTo>
                    <a:pt x="64" y="296715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1AFEE0-9275-8AE8-E559-70248A7593CB}"/>
                </a:ext>
              </a:extLst>
            </p:cNvPr>
            <p:cNvSpPr/>
            <p:nvPr/>
          </p:nvSpPr>
          <p:spPr>
            <a:xfrm>
              <a:off x="9881937" y="4578864"/>
              <a:ext cx="2310063" cy="2310063"/>
            </a:xfrm>
            <a:custGeom>
              <a:avLst/>
              <a:gdLst>
                <a:gd name="connsiteX0" fmla="*/ 0 w 2310063"/>
                <a:gd name="connsiteY0" fmla="*/ 0 h 2310063"/>
                <a:gd name="connsiteX1" fmla="*/ 2310063 w 2310063"/>
                <a:gd name="connsiteY1" fmla="*/ 0 h 2310063"/>
                <a:gd name="connsiteX2" fmla="*/ 2310063 w 2310063"/>
                <a:gd name="connsiteY2" fmla="*/ 2310063 h 2310063"/>
                <a:gd name="connsiteX3" fmla="*/ 0 w 2310063"/>
                <a:gd name="connsiteY3" fmla="*/ 2310063 h 2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0063" h="2310063">
                  <a:moveTo>
                    <a:pt x="0" y="0"/>
                  </a:moveTo>
                  <a:lnTo>
                    <a:pt x="2310063" y="0"/>
                  </a:lnTo>
                  <a:lnTo>
                    <a:pt x="2310063" y="2310063"/>
                  </a:lnTo>
                  <a:lnTo>
                    <a:pt x="0" y="2310063"/>
                  </a:lnTo>
                  <a:close/>
                </a:path>
              </a:pathLst>
            </a:custGeom>
            <a:solidFill>
              <a:schemeClr val="accent5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A54A79-6935-08BE-4665-B4B1951289BF}"/>
                </a:ext>
              </a:extLst>
            </p:cNvPr>
            <p:cNvSpPr/>
            <p:nvPr/>
          </p:nvSpPr>
          <p:spPr>
            <a:xfrm rot="502828">
              <a:off x="8668225" y="2547255"/>
              <a:ext cx="2310063" cy="2310063"/>
            </a:xfrm>
            <a:custGeom>
              <a:avLst/>
              <a:gdLst>
                <a:gd name="connsiteX0" fmla="*/ 0 w 2310063"/>
                <a:gd name="connsiteY0" fmla="*/ 0 h 2310063"/>
                <a:gd name="connsiteX1" fmla="*/ 2310063 w 2310063"/>
                <a:gd name="connsiteY1" fmla="*/ 0 h 2310063"/>
                <a:gd name="connsiteX2" fmla="*/ 2310063 w 2310063"/>
                <a:gd name="connsiteY2" fmla="*/ 2310063 h 2310063"/>
                <a:gd name="connsiteX3" fmla="*/ 0 w 2310063"/>
                <a:gd name="connsiteY3" fmla="*/ 2310063 h 2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0063" h="2310063">
                  <a:moveTo>
                    <a:pt x="0" y="0"/>
                  </a:moveTo>
                  <a:lnTo>
                    <a:pt x="2310063" y="0"/>
                  </a:lnTo>
                  <a:lnTo>
                    <a:pt x="2310063" y="2310063"/>
                  </a:lnTo>
                  <a:lnTo>
                    <a:pt x="0" y="2310063"/>
                  </a:lnTo>
                  <a:close/>
                </a:path>
              </a:pathLst>
            </a:custGeom>
            <a:solidFill>
              <a:schemeClr val="tx2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0FA8F2B-A285-731A-FDF5-0AC83824170D}"/>
                </a:ext>
              </a:extLst>
            </p:cNvPr>
            <p:cNvSpPr/>
            <p:nvPr/>
          </p:nvSpPr>
          <p:spPr>
            <a:xfrm>
              <a:off x="8341649" y="6680384"/>
              <a:ext cx="377463" cy="208545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6 w 195585"/>
                <a:gd name="connsiteY6" fmla="*/ 108059 h 108059"/>
                <a:gd name="connsiteX7" fmla="*/ 17261 w 195585"/>
                <a:gd name="connsiteY7" fmla="*/ 108059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7"/>
                    <a:pt x="172100" y="69366"/>
                    <a:pt x="183522" y="84510"/>
                  </a:cubicBezTo>
                  <a:cubicBezTo>
                    <a:pt x="188848" y="91568"/>
                    <a:pt x="192890" y="99589"/>
                    <a:pt x="195586" y="108059"/>
                  </a:cubicBezTo>
                  <a:lnTo>
                    <a:pt x="17261" y="108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FB6B8F-20A5-249B-E5CC-0267B0C2E51D}"/>
                </a:ext>
              </a:extLst>
            </p:cNvPr>
            <p:cNvSpPr/>
            <p:nvPr/>
          </p:nvSpPr>
          <p:spPr>
            <a:xfrm>
              <a:off x="6878980" y="6080132"/>
              <a:ext cx="226873" cy="413251"/>
            </a:xfrm>
            <a:custGeom>
              <a:avLst/>
              <a:gdLst>
                <a:gd name="connsiteX0" fmla="*/ 101899 w 117556"/>
                <a:gd name="connsiteY0" fmla="*/ 0 h 214129"/>
                <a:gd name="connsiteX1" fmla="*/ 117557 w 117556"/>
                <a:gd name="connsiteY1" fmla="*/ 72125 h 214129"/>
                <a:gd name="connsiteX2" fmla="*/ 94713 w 117556"/>
                <a:gd name="connsiteY2" fmla="*/ 84895 h 214129"/>
                <a:gd name="connsiteX3" fmla="*/ 77002 w 117556"/>
                <a:gd name="connsiteY3" fmla="*/ 122241 h 214129"/>
                <a:gd name="connsiteX4" fmla="*/ 77644 w 117556"/>
                <a:gd name="connsiteY4" fmla="*/ 144957 h 214129"/>
                <a:gd name="connsiteX5" fmla="*/ 58265 w 117556"/>
                <a:gd name="connsiteY5" fmla="*/ 197318 h 214129"/>
                <a:gd name="connsiteX6" fmla="*/ 37795 w 117556"/>
                <a:gd name="connsiteY6" fmla="*/ 214130 h 214129"/>
                <a:gd name="connsiteX7" fmla="*/ 0 w 117556"/>
                <a:gd name="connsiteY7" fmla="*/ 39913 h 214129"/>
                <a:gd name="connsiteX8" fmla="*/ 101964 w 117556"/>
                <a:gd name="connsiteY8" fmla="*/ 128 h 2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556" h="214129">
                  <a:moveTo>
                    <a:pt x="101899" y="0"/>
                  </a:moveTo>
                  <a:lnTo>
                    <a:pt x="117557" y="72125"/>
                  </a:lnTo>
                  <a:cubicBezTo>
                    <a:pt x="109086" y="74564"/>
                    <a:pt x="101194" y="78927"/>
                    <a:pt x="94713" y="84895"/>
                  </a:cubicBezTo>
                  <a:cubicBezTo>
                    <a:pt x="84382" y="94456"/>
                    <a:pt x="77836" y="108124"/>
                    <a:pt x="77002" y="122241"/>
                  </a:cubicBezTo>
                  <a:cubicBezTo>
                    <a:pt x="76553" y="129813"/>
                    <a:pt x="77644" y="137385"/>
                    <a:pt x="77644" y="144957"/>
                  </a:cubicBezTo>
                  <a:cubicBezTo>
                    <a:pt x="77644" y="163950"/>
                    <a:pt x="70649" y="182880"/>
                    <a:pt x="58265" y="197318"/>
                  </a:cubicBezTo>
                  <a:cubicBezTo>
                    <a:pt x="52490" y="204056"/>
                    <a:pt x="45496" y="209702"/>
                    <a:pt x="37795" y="214130"/>
                  </a:cubicBezTo>
                  <a:lnTo>
                    <a:pt x="0" y="39913"/>
                  </a:lnTo>
                  <a:lnTo>
                    <a:pt x="101964" y="12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09D53D-6CFB-6030-6F85-B55A48EF84F5}"/>
                </a:ext>
              </a:extLst>
            </p:cNvPr>
            <p:cNvSpPr/>
            <p:nvPr/>
          </p:nvSpPr>
          <p:spPr>
            <a:xfrm>
              <a:off x="8056694" y="5040871"/>
              <a:ext cx="472200" cy="1670967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21DE5D-43BA-1B2B-A034-FB2A6199C2A8}"/>
                </a:ext>
              </a:extLst>
            </p:cNvPr>
            <p:cNvSpPr/>
            <p:nvPr/>
          </p:nvSpPr>
          <p:spPr>
            <a:xfrm>
              <a:off x="6985853" y="5040748"/>
              <a:ext cx="1218952" cy="1285082"/>
            </a:xfrm>
            <a:custGeom>
              <a:avLst/>
              <a:gdLst>
                <a:gd name="connsiteX0" fmla="*/ 602542 w 631609"/>
                <a:gd name="connsiteY0" fmla="*/ 157726 h 665875"/>
                <a:gd name="connsiteX1" fmla="*/ 520021 w 631609"/>
                <a:gd name="connsiteY1" fmla="*/ 496728 h 665875"/>
                <a:gd name="connsiteX2" fmla="*/ 472279 w 631609"/>
                <a:gd name="connsiteY2" fmla="*/ 533561 h 665875"/>
                <a:gd name="connsiteX3" fmla="*/ 64361 w 631609"/>
                <a:gd name="connsiteY3" fmla="*/ 665876 h 665875"/>
                <a:gd name="connsiteX4" fmla="*/ 0 w 631609"/>
                <a:gd name="connsiteY4" fmla="*/ 517518 h 665875"/>
                <a:gd name="connsiteX5" fmla="*/ 393737 w 631609"/>
                <a:gd name="connsiteY5" fmla="*/ 391877 h 665875"/>
                <a:gd name="connsiteX6" fmla="*/ 431725 w 631609"/>
                <a:gd name="connsiteY6" fmla="*/ 0 h 665875"/>
                <a:gd name="connsiteX7" fmla="*/ 631610 w 631609"/>
                <a:gd name="connsiteY7" fmla="*/ 0 h 6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1609" h="665875">
                  <a:moveTo>
                    <a:pt x="602542" y="157726"/>
                  </a:moveTo>
                  <a:lnTo>
                    <a:pt x="520021" y="496728"/>
                  </a:lnTo>
                  <a:cubicBezTo>
                    <a:pt x="508856" y="514182"/>
                    <a:pt x="491979" y="527208"/>
                    <a:pt x="472279" y="533561"/>
                  </a:cubicBezTo>
                  <a:lnTo>
                    <a:pt x="64361" y="665876"/>
                  </a:lnTo>
                  <a:lnTo>
                    <a:pt x="0" y="517518"/>
                  </a:lnTo>
                  <a:lnTo>
                    <a:pt x="393737" y="391877"/>
                  </a:lnTo>
                  <a:lnTo>
                    <a:pt x="431725" y="0"/>
                  </a:lnTo>
                  <a:lnTo>
                    <a:pt x="631610" y="0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5E4870-8F86-CE15-8970-6AFCA20B9340}"/>
                </a:ext>
              </a:extLst>
            </p:cNvPr>
            <p:cNvSpPr/>
            <p:nvPr/>
          </p:nvSpPr>
          <p:spPr>
            <a:xfrm>
              <a:off x="7851121" y="4068977"/>
              <a:ext cx="163838" cy="204199"/>
            </a:xfrm>
            <a:custGeom>
              <a:avLst/>
              <a:gdLst>
                <a:gd name="connsiteX0" fmla="*/ 2053 w 84894"/>
                <a:gd name="connsiteY0" fmla="*/ 0 h 105807"/>
                <a:gd name="connsiteX1" fmla="*/ 4620 w 84894"/>
                <a:gd name="connsiteY1" fmla="*/ 13796 h 105807"/>
                <a:gd name="connsiteX2" fmla="*/ 4620 w 84894"/>
                <a:gd name="connsiteY2" fmla="*/ 20662 h 105807"/>
                <a:gd name="connsiteX3" fmla="*/ 0 w 84894"/>
                <a:gd name="connsiteY3" fmla="*/ 53260 h 105807"/>
                <a:gd name="connsiteX4" fmla="*/ 21240 w 84894"/>
                <a:gd name="connsiteY4" fmla="*/ 90798 h 105807"/>
                <a:gd name="connsiteX5" fmla="*/ 77131 w 84894"/>
                <a:gd name="connsiteY5" fmla="*/ 82841 h 105807"/>
                <a:gd name="connsiteX6" fmla="*/ 84895 w 84894"/>
                <a:gd name="connsiteY6" fmla="*/ 41645 h 105807"/>
                <a:gd name="connsiteX7" fmla="*/ 68660 w 84894"/>
                <a:gd name="connsiteY7" fmla="*/ 14502 h 10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94" h="105807">
                  <a:moveTo>
                    <a:pt x="2053" y="0"/>
                  </a:moveTo>
                  <a:cubicBezTo>
                    <a:pt x="3273" y="2053"/>
                    <a:pt x="4428" y="11229"/>
                    <a:pt x="4620" y="13796"/>
                  </a:cubicBezTo>
                  <a:cubicBezTo>
                    <a:pt x="4813" y="16106"/>
                    <a:pt x="4748" y="18416"/>
                    <a:pt x="4620" y="20662"/>
                  </a:cubicBezTo>
                  <a:cubicBezTo>
                    <a:pt x="3850" y="31635"/>
                    <a:pt x="1540" y="42415"/>
                    <a:pt x="0" y="53260"/>
                  </a:cubicBezTo>
                  <a:lnTo>
                    <a:pt x="21240" y="90798"/>
                  </a:lnTo>
                  <a:cubicBezTo>
                    <a:pt x="35100" y="114220"/>
                    <a:pt x="70393" y="109215"/>
                    <a:pt x="77131" y="82841"/>
                  </a:cubicBezTo>
                  <a:lnTo>
                    <a:pt x="84895" y="41645"/>
                  </a:lnTo>
                  <a:cubicBezTo>
                    <a:pt x="80339" y="39335"/>
                    <a:pt x="69045" y="20406"/>
                    <a:pt x="68660" y="14502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849954-CDFA-993D-6013-4C4E2B4B11D1}"/>
                </a:ext>
              </a:extLst>
            </p:cNvPr>
            <p:cNvSpPr/>
            <p:nvPr/>
          </p:nvSpPr>
          <p:spPr>
            <a:xfrm>
              <a:off x="7720618" y="3763717"/>
              <a:ext cx="309149" cy="343108"/>
            </a:xfrm>
            <a:custGeom>
              <a:avLst/>
              <a:gdLst>
                <a:gd name="connsiteX0" fmla="*/ 20906 w 160188"/>
                <a:gd name="connsiteY0" fmla="*/ 131800 h 177784"/>
                <a:gd name="connsiteX1" fmla="*/ 47408 w 160188"/>
                <a:gd name="connsiteY1" fmla="*/ 158558 h 177784"/>
                <a:gd name="connsiteX2" fmla="*/ 136153 w 160188"/>
                <a:gd name="connsiteY2" fmla="*/ 172675 h 177784"/>
                <a:gd name="connsiteX3" fmla="*/ 142505 w 160188"/>
                <a:gd name="connsiteY3" fmla="*/ 50498 h 177784"/>
                <a:gd name="connsiteX4" fmla="*/ 27195 w 160188"/>
                <a:gd name="connsiteY4" fmla="*/ 9559 h 177784"/>
                <a:gd name="connsiteX5" fmla="*/ 20842 w 160188"/>
                <a:gd name="connsiteY5" fmla="*/ 131736 h 17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88" h="177784">
                  <a:moveTo>
                    <a:pt x="20906" y="131800"/>
                  </a:moveTo>
                  <a:cubicBezTo>
                    <a:pt x="28286" y="142901"/>
                    <a:pt x="37462" y="151756"/>
                    <a:pt x="47408" y="158558"/>
                  </a:cubicBezTo>
                  <a:cubicBezTo>
                    <a:pt x="77952" y="179541"/>
                    <a:pt x="116325" y="181851"/>
                    <a:pt x="136153" y="172675"/>
                  </a:cubicBezTo>
                  <a:cubicBezTo>
                    <a:pt x="160087" y="161638"/>
                    <a:pt x="172600" y="95545"/>
                    <a:pt x="142505" y="50498"/>
                  </a:cubicBezTo>
                  <a:cubicBezTo>
                    <a:pt x="112410" y="5452"/>
                    <a:pt x="60819" y="-12836"/>
                    <a:pt x="27195" y="9559"/>
                  </a:cubicBezTo>
                  <a:cubicBezTo>
                    <a:pt x="-6429" y="32018"/>
                    <a:pt x="-9253" y="86689"/>
                    <a:pt x="20842" y="131736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63AC6EA-40A3-539D-16C9-112BA60F8344}"/>
                </a:ext>
              </a:extLst>
            </p:cNvPr>
            <p:cNvSpPr/>
            <p:nvPr/>
          </p:nvSpPr>
          <p:spPr>
            <a:xfrm>
              <a:off x="8651744" y="3474932"/>
              <a:ext cx="55282" cy="80111"/>
            </a:xfrm>
            <a:custGeom>
              <a:avLst/>
              <a:gdLst>
                <a:gd name="connsiteX0" fmla="*/ 26887 w 28645"/>
                <a:gd name="connsiteY0" fmla="*/ 41510 h 41510"/>
                <a:gd name="connsiteX1" fmla="*/ 28427 w 28645"/>
                <a:gd name="connsiteY1" fmla="*/ 27778 h 41510"/>
                <a:gd name="connsiteX2" fmla="*/ 24448 w 28645"/>
                <a:gd name="connsiteY2" fmla="*/ 122 h 41510"/>
                <a:gd name="connsiteX3" fmla="*/ 0 w 28645"/>
                <a:gd name="connsiteY3" fmla="*/ 38815 h 4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5" h="41510">
                  <a:moveTo>
                    <a:pt x="26887" y="41510"/>
                  </a:moveTo>
                  <a:cubicBezTo>
                    <a:pt x="26887" y="40740"/>
                    <a:pt x="28427" y="28676"/>
                    <a:pt x="28427" y="27778"/>
                  </a:cubicBezTo>
                  <a:cubicBezTo>
                    <a:pt x="29004" y="19115"/>
                    <a:pt x="28683" y="1341"/>
                    <a:pt x="24448" y="122"/>
                  </a:cubicBezTo>
                  <a:cubicBezTo>
                    <a:pt x="17967" y="-1675"/>
                    <a:pt x="6353" y="16677"/>
                    <a:pt x="0" y="38815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CE9B37-396F-A173-030A-992612F23B75}"/>
                </a:ext>
              </a:extLst>
            </p:cNvPr>
            <p:cNvSpPr/>
            <p:nvPr/>
          </p:nvSpPr>
          <p:spPr>
            <a:xfrm>
              <a:off x="7639479" y="4140556"/>
              <a:ext cx="720870" cy="941305"/>
            </a:xfrm>
            <a:custGeom>
              <a:avLst/>
              <a:gdLst>
                <a:gd name="connsiteX0" fmla="*/ 20470 w 373524"/>
                <a:gd name="connsiteY0" fmla="*/ 56276 h 487744"/>
                <a:gd name="connsiteX1" fmla="*/ 109664 w 373524"/>
                <a:gd name="connsiteY1" fmla="*/ 16235 h 487744"/>
                <a:gd name="connsiteX2" fmla="*/ 130904 w 373524"/>
                <a:gd name="connsiteY2" fmla="*/ 51656 h 487744"/>
                <a:gd name="connsiteX3" fmla="*/ 187115 w 373524"/>
                <a:gd name="connsiteY3" fmla="*/ 39849 h 487744"/>
                <a:gd name="connsiteX4" fmla="*/ 192120 w 373524"/>
                <a:gd name="connsiteY4" fmla="*/ 0 h 487744"/>
                <a:gd name="connsiteX5" fmla="*/ 277657 w 373524"/>
                <a:gd name="connsiteY5" fmla="*/ 9561 h 487744"/>
                <a:gd name="connsiteX6" fmla="*/ 285101 w 373524"/>
                <a:gd name="connsiteY6" fmla="*/ 16363 h 487744"/>
                <a:gd name="connsiteX7" fmla="*/ 320072 w 373524"/>
                <a:gd name="connsiteY7" fmla="*/ 113578 h 487744"/>
                <a:gd name="connsiteX8" fmla="*/ 369225 w 373524"/>
                <a:gd name="connsiteY8" fmla="*/ 364092 h 487744"/>
                <a:gd name="connsiteX9" fmla="*/ 373525 w 373524"/>
                <a:gd name="connsiteY9" fmla="*/ 466569 h 487744"/>
                <a:gd name="connsiteX10" fmla="*/ 91761 w 373524"/>
                <a:gd name="connsiteY10" fmla="*/ 487744 h 487744"/>
                <a:gd name="connsiteX11" fmla="*/ 0 w 373524"/>
                <a:gd name="connsiteY11" fmla="*/ 116145 h 487744"/>
                <a:gd name="connsiteX12" fmla="*/ 13283 w 373524"/>
                <a:gd name="connsiteY12" fmla="*/ 64810 h 487744"/>
                <a:gd name="connsiteX13" fmla="*/ 20470 w 373524"/>
                <a:gd name="connsiteY13" fmla="*/ 56340 h 48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3524" h="487744">
                  <a:moveTo>
                    <a:pt x="20470" y="56276"/>
                  </a:moveTo>
                  <a:lnTo>
                    <a:pt x="109664" y="16235"/>
                  </a:lnTo>
                  <a:lnTo>
                    <a:pt x="130904" y="51656"/>
                  </a:lnTo>
                  <a:cubicBezTo>
                    <a:pt x="145727" y="76425"/>
                    <a:pt x="183522" y="68468"/>
                    <a:pt x="187115" y="39849"/>
                  </a:cubicBezTo>
                  <a:lnTo>
                    <a:pt x="192120" y="0"/>
                  </a:lnTo>
                  <a:lnTo>
                    <a:pt x="277657" y="9561"/>
                  </a:lnTo>
                  <a:cubicBezTo>
                    <a:pt x="281379" y="9946"/>
                    <a:pt x="284330" y="12770"/>
                    <a:pt x="285101" y="16363"/>
                  </a:cubicBezTo>
                  <a:lnTo>
                    <a:pt x="320072" y="113578"/>
                  </a:lnTo>
                  <a:cubicBezTo>
                    <a:pt x="349076" y="194109"/>
                    <a:pt x="365632" y="278555"/>
                    <a:pt x="369225" y="364092"/>
                  </a:cubicBezTo>
                  <a:lnTo>
                    <a:pt x="373525" y="466569"/>
                  </a:lnTo>
                  <a:lnTo>
                    <a:pt x="91761" y="487744"/>
                  </a:lnTo>
                  <a:lnTo>
                    <a:pt x="0" y="116145"/>
                  </a:lnTo>
                  <a:lnTo>
                    <a:pt x="13283" y="64810"/>
                  </a:lnTo>
                  <a:cubicBezTo>
                    <a:pt x="14246" y="61024"/>
                    <a:pt x="16876" y="57944"/>
                    <a:pt x="20470" y="56340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DE68B2-CA26-1DD9-55C5-74BD2601B53A}"/>
                </a:ext>
              </a:extLst>
            </p:cNvPr>
            <p:cNvSpPr/>
            <p:nvPr/>
          </p:nvSpPr>
          <p:spPr>
            <a:xfrm>
              <a:off x="7680246" y="3686214"/>
              <a:ext cx="329450" cy="380658"/>
            </a:xfrm>
            <a:custGeom>
              <a:avLst/>
              <a:gdLst>
                <a:gd name="connsiteX0" fmla="*/ 167852 w 170707"/>
                <a:gd name="connsiteY0" fmla="*/ 36243 h 197241"/>
                <a:gd name="connsiteX1" fmla="*/ 138976 w 170707"/>
                <a:gd name="connsiteY1" fmla="*/ 24821 h 197241"/>
                <a:gd name="connsiteX2" fmla="*/ 136217 w 170707"/>
                <a:gd name="connsiteY2" fmla="*/ 12693 h 197241"/>
                <a:gd name="connsiteX3" fmla="*/ 103491 w 170707"/>
                <a:gd name="connsiteY3" fmla="*/ 2875 h 197241"/>
                <a:gd name="connsiteX4" fmla="*/ 91941 w 170707"/>
                <a:gd name="connsiteY4" fmla="*/ 16928 h 197241"/>
                <a:gd name="connsiteX5" fmla="*/ 64220 w 170707"/>
                <a:gd name="connsiteY5" fmla="*/ 13399 h 197241"/>
                <a:gd name="connsiteX6" fmla="*/ 51707 w 170707"/>
                <a:gd name="connsiteY6" fmla="*/ 37462 h 197241"/>
                <a:gd name="connsiteX7" fmla="*/ 28414 w 170707"/>
                <a:gd name="connsiteY7" fmla="*/ 37205 h 197241"/>
                <a:gd name="connsiteX8" fmla="*/ 17313 w 170707"/>
                <a:gd name="connsiteY8" fmla="*/ 66723 h 197241"/>
                <a:gd name="connsiteX9" fmla="*/ 12693 w 170707"/>
                <a:gd name="connsiteY9" fmla="*/ 68647 h 197241"/>
                <a:gd name="connsiteX10" fmla="*/ 2875 w 170707"/>
                <a:gd name="connsiteY10" fmla="*/ 101373 h 197241"/>
                <a:gd name="connsiteX11" fmla="*/ 8778 w 170707"/>
                <a:gd name="connsiteY11" fmla="*/ 108560 h 197241"/>
                <a:gd name="connsiteX12" fmla="*/ 5121 w 170707"/>
                <a:gd name="connsiteY12" fmla="*/ 136409 h 197241"/>
                <a:gd name="connsiteX13" fmla="*/ 21099 w 170707"/>
                <a:gd name="connsiteY13" fmla="*/ 148409 h 197241"/>
                <a:gd name="connsiteX14" fmla="*/ 17954 w 170707"/>
                <a:gd name="connsiteY14" fmla="*/ 170483 h 197241"/>
                <a:gd name="connsiteX15" fmla="*/ 43558 w 170707"/>
                <a:gd name="connsiteY15" fmla="*/ 178119 h 197241"/>
                <a:gd name="connsiteX16" fmla="*/ 45483 w 170707"/>
                <a:gd name="connsiteY16" fmla="*/ 176835 h 197241"/>
                <a:gd name="connsiteX17" fmla="*/ 66402 w 170707"/>
                <a:gd name="connsiteY17" fmla="*/ 197241 h 197241"/>
                <a:gd name="connsiteX18" fmla="*/ 75834 w 170707"/>
                <a:gd name="connsiteY18" fmla="*/ 170611 h 197241"/>
                <a:gd name="connsiteX19" fmla="*/ 60305 w 170707"/>
                <a:gd name="connsiteY19" fmla="*/ 159895 h 197241"/>
                <a:gd name="connsiteX20" fmla="*/ 53889 w 170707"/>
                <a:gd name="connsiteY20" fmla="*/ 146741 h 197241"/>
                <a:gd name="connsiteX21" fmla="*/ 62937 w 170707"/>
                <a:gd name="connsiteY21" fmla="*/ 136859 h 197241"/>
                <a:gd name="connsiteX22" fmla="*/ 80454 w 170707"/>
                <a:gd name="connsiteY22" fmla="*/ 146163 h 197241"/>
                <a:gd name="connsiteX23" fmla="*/ 71856 w 170707"/>
                <a:gd name="connsiteY23" fmla="*/ 112731 h 197241"/>
                <a:gd name="connsiteX24" fmla="*/ 103491 w 170707"/>
                <a:gd name="connsiteY24" fmla="*/ 101117 h 197241"/>
                <a:gd name="connsiteX25" fmla="*/ 139489 w 170707"/>
                <a:gd name="connsiteY25" fmla="*/ 81096 h 197241"/>
                <a:gd name="connsiteX26" fmla="*/ 158098 w 170707"/>
                <a:gd name="connsiteY26" fmla="*/ 68776 h 197241"/>
                <a:gd name="connsiteX27" fmla="*/ 167788 w 170707"/>
                <a:gd name="connsiteY27" fmla="*/ 36114 h 19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0707" h="197241">
                  <a:moveTo>
                    <a:pt x="167852" y="36243"/>
                  </a:moveTo>
                  <a:cubicBezTo>
                    <a:pt x="162205" y="25783"/>
                    <a:pt x="149949" y="21227"/>
                    <a:pt x="138976" y="24821"/>
                  </a:cubicBezTo>
                  <a:cubicBezTo>
                    <a:pt x="139104" y="20714"/>
                    <a:pt x="138270" y="16543"/>
                    <a:pt x="136217" y="12693"/>
                  </a:cubicBezTo>
                  <a:cubicBezTo>
                    <a:pt x="129864" y="950"/>
                    <a:pt x="115234" y="-3414"/>
                    <a:pt x="103491" y="2875"/>
                  </a:cubicBezTo>
                  <a:cubicBezTo>
                    <a:pt x="97716" y="6019"/>
                    <a:pt x="93737" y="11153"/>
                    <a:pt x="91941" y="16928"/>
                  </a:cubicBezTo>
                  <a:cubicBezTo>
                    <a:pt x="84561" y="10190"/>
                    <a:pt x="73524" y="8393"/>
                    <a:pt x="64220" y="13399"/>
                  </a:cubicBezTo>
                  <a:cubicBezTo>
                    <a:pt x="54916" y="18404"/>
                    <a:pt x="50616" y="27901"/>
                    <a:pt x="51707" y="37462"/>
                  </a:cubicBezTo>
                  <a:cubicBezTo>
                    <a:pt x="44713" y="33547"/>
                    <a:pt x="35986" y="33162"/>
                    <a:pt x="28414" y="37205"/>
                  </a:cubicBezTo>
                  <a:cubicBezTo>
                    <a:pt x="17698" y="42980"/>
                    <a:pt x="13206" y="55621"/>
                    <a:pt x="17313" y="66723"/>
                  </a:cubicBezTo>
                  <a:cubicBezTo>
                    <a:pt x="15709" y="67172"/>
                    <a:pt x="14168" y="67813"/>
                    <a:pt x="12693" y="68647"/>
                  </a:cubicBezTo>
                  <a:cubicBezTo>
                    <a:pt x="950" y="75000"/>
                    <a:pt x="-3414" y="89630"/>
                    <a:pt x="2875" y="101373"/>
                  </a:cubicBezTo>
                  <a:cubicBezTo>
                    <a:pt x="4415" y="104197"/>
                    <a:pt x="6468" y="106635"/>
                    <a:pt x="8778" y="108560"/>
                  </a:cubicBezTo>
                  <a:cubicBezTo>
                    <a:pt x="1912" y="115940"/>
                    <a:pt x="52" y="127041"/>
                    <a:pt x="5121" y="136409"/>
                  </a:cubicBezTo>
                  <a:cubicBezTo>
                    <a:pt x="8586" y="142826"/>
                    <a:pt x="14553" y="146933"/>
                    <a:pt x="21099" y="148409"/>
                  </a:cubicBezTo>
                  <a:cubicBezTo>
                    <a:pt x="15516" y="154184"/>
                    <a:pt x="13912" y="163039"/>
                    <a:pt x="17954" y="170483"/>
                  </a:cubicBezTo>
                  <a:cubicBezTo>
                    <a:pt x="22896" y="179659"/>
                    <a:pt x="34382" y="183060"/>
                    <a:pt x="43558" y="178119"/>
                  </a:cubicBezTo>
                  <a:cubicBezTo>
                    <a:pt x="44263" y="177734"/>
                    <a:pt x="44841" y="177285"/>
                    <a:pt x="45483" y="176835"/>
                  </a:cubicBezTo>
                  <a:cubicBezTo>
                    <a:pt x="51643" y="184921"/>
                    <a:pt x="58765" y="191658"/>
                    <a:pt x="66402" y="197241"/>
                  </a:cubicBezTo>
                  <a:cubicBezTo>
                    <a:pt x="69033" y="187937"/>
                    <a:pt x="69161" y="177477"/>
                    <a:pt x="75834" y="170611"/>
                  </a:cubicBezTo>
                  <a:cubicBezTo>
                    <a:pt x="69995" y="168173"/>
                    <a:pt x="64669" y="164451"/>
                    <a:pt x="60305" y="159895"/>
                  </a:cubicBezTo>
                  <a:cubicBezTo>
                    <a:pt x="56841" y="156302"/>
                    <a:pt x="53889" y="151746"/>
                    <a:pt x="53889" y="146741"/>
                  </a:cubicBezTo>
                  <a:cubicBezTo>
                    <a:pt x="53889" y="141735"/>
                    <a:pt x="57931" y="136538"/>
                    <a:pt x="62937" y="136859"/>
                  </a:cubicBezTo>
                  <a:cubicBezTo>
                    <a:pt x="69738" y="137308"/>
                    <a:pt x="73717" y="146676"/>
                    <a:pt x="80454" y="146163"/>
                  </a:cubicBezTo>
                  <a:cubicBezTo>
                    <a:pt x="76027" y="135511"/>
                    <a:pt x="73139" y="124217"/>
                    <a:pt x="71856" y="112731"/>
                  </a:cubicBezTo>
                  <a:cubicBezTo>
                    <a:pt x="82636" y="109587"/>
                    <a:pt x="93224" y="105737"/>
                    <a:pt x="103491" y="101117"/>
                  </a:cubicBezTo>
                  <a:cubicBezTo>
                    <a:pt x="116004" y="95534"/>
                    <a:pt x="128260" y="88861"/>
                    <a:pt x="139489" y="81096"/>
                  </a:cubicBezTo>
                  <a:cubicBezTo>
                    <a:pt x="145329" y="77054"/>
                    <a:pt x="152515" y="73588"/>
                    <a:pt x="158098" y="68776"/>
                  </a:cubicBezTo>
                  <a:cubicBezTo>
                    <a:pt x="169777" y="62423"/>
                    <a:pt x="174141" y="47793"/>
                    <a:pt x="167788" y="36114"/>
                  </a:cubicBez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04CAF61-6EE5-E40E-7C3E-6A182221EB58}"/>
                </a:ext>
              </a:extLst>
            </p:cNvPr>
            <p:cNvSpPr/>
            <p:nvPr/>
          </p:nvSpPr>
          <p:spPr>
            <a:xfrm>
              <a:off x="8419049" y="4664325"/>
              <a:ext cx="230760" cy="173285"/>
            </a:xfrm>
            <a:custGeom>
              <a:avLst/>
              <a:gdLst>
                <a:gd name="connsiteX0" fmla="*/ 40426 w 119570"/>
                <a:gd name="connsiteY0" fmla="*/ 21406 h 89789"/>
                <a:gd name="connsiteX1" fmla="*/ 80724 w 119570"/>
                <a:gd name="connsiteY1" fmla="*/ 5941 h 89789"/>
                <a:gd name="connsiteX2" fmla="*/ 106520 w 119570"/>
                <a:gd name="connsiteY2" fmla="*/ 10690 h 89789"/>
                <a:gd name="connsiteX3" fmla="*/ 119546 w 119570"/>
                <a:gd name="connsiteY3" fmla="*/ 32378 h 89789"/>
                <a:gd name="connsiteX4" fmla="*/ 110755 w 119570"/>
                <a:gd name="connsiteY4" fmla="*/ 50602 h 89789"/>
                <a:gd name="connsiteX5" fmla="*/ 38565 w 119570"/>
                <a:gd name="connsiteY5" fmla="*/ 85831 h 89789"/>
                <a:gd name="connsiteX6" fmla="*/ 13604 w 119570"/>
                <a:gd name="connsiteY6" fmla="*/ 89745 h 89789"/>
                <a:gd name="connsiteX7" fmla="*/ 0 w 119570"/>
                <a:gd name="connsiteY7" fmla="*/ 20700 h 89789"/>
                <a:gd name="connsiteX8" fmla="*/ 33239 w 119570"/>
                <a:gd name="connsiteY8" fmla="*/ 744 h 89789"/>
                <a:gd name="connsiteX9" fmla="*/ 41645 w 119570"/>
                <a:gd name="connsiteY9" fmla="*/ 6134 h 89789"/>
                <a:gd name="connsiteX10" fmla="*/ 40426 w 119570"/>
                <a:gd name="connsiteY10" fmla="*/ 21342 h 8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570" h="89789">
                  <a:moveTo>
                    <a:pt x="40426" y="21406"/>
                  </a:moveTo>
                  <a:cubicBezTo>
                    <a:pt x="51977" y="12550"/>
                    <a:pt x="66158" y="7096"/>
                    <a:pt x="80724" y="5941"/>
                  </a:cubicBezTo>
                  <a:cubicBezTo>
                    <a:pt x="89579" y="5235"/>
                    <a:pt x="98820" y="6262"/>
                    <a:pt x="106520" y="10690"/>
                  </a:cubicBezTo>
                  <a:cubicBezTo>
                    <a:pt x="114220" y="15117"/>
                    <a:pt x="119995" y="23523"/>
                    <a:pt x="119546" y="32378"/>
                  </a:cubicBezTo>
                  <a:cubicBezTo>
                    <a:pt x="119161" y="39245"/>
                    <a:pt x="115311" y="45405"/>
                    <a:pt x="110755" y="50602"/>
                  </a:cubicBezTo>
                  <a:cubicBezTo>
                    <a:pt x="92788" y="71008"/>
                    <a:pt x="64874" y="78901"/>
                    <a:pt x="38565" y="85831"/>
                  </a:cubicBezTo>
                  <a:cubicBezTo>
                    <a:pt x="30416" y="87948"/>
                    <a:pt x="22074" y="90130"/>
                    <a:pt x="13604" y="89745"/>
                  </a:cubicBezTo>
                  <a:lnTo>
                    <a:pt x="0" y="20700"/>
                  </a:lnTo>
                  <a:cubicBezTo>
                    <a:pt x="7829" y="15631"/>
                    <a:pt x="22074" y="6968"/>
                    <a:pt x="33239" y="744"/>
                  </a:cubicBezTo>
                  <a:cubicBezTo>
                    <a:pt x="37218" y="-1502"/>
                    <a:pt x="42030" y="1642"/>
                    <a:pt x="41645" y="6134"/>
                  </a:cubicBezTo>
                  <a:lnTo>
                    <a:pt x="40426" y="2134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637EA1-5248-9022-B96A-65F128CA7208}"/>
                </a:ext>
              </a:extLst>
            </p:cNvPr>
            <p:cNvSpPr/>
            <p:nvPr/>
          </p:nvSpPr>
          <p:spPr>
            <a:xfrm>
              <a:off x="7621395" y="4186502"/>
              <a:ext cx="838274" cy="716659"/>
            </a:xfrm>
            <a:custGeom>
              <a:avLst/>
              <a:gdLst>
                <a:gd name="connsiteX0" fmla="*/ 156252 w 434358"/>
                <a:gd name="connsiteY0" fmla="*/ 112102 h 371342"/>
                <a:gd name="connsiteX1" fmla="*/ 249681 w 434358"/>
                <a:gd name="connsiteY1" fmla="*/ 232033 h 371342"/>
                <a:gd name="connsiteX2" fmla="*/ 410616 w 434358"/>
                <a:gd name="connsiteY2" fmla="*/ 258919 h 371342"/>
                <a:gd name="connsiteX3" fmla="*/ 434358 w 434358"/>
                <a:gd name="connsiteY3" fmla="*/ 371343 h 371342"/>
                <a:gd name="connsiteX4" fmla="*/ 168508 w 434358"/>
                <a:gd name="connsiteY4" fmla="*/ 313463 h 371342"/>
                <a:gd name="connsiteX5" fmla="*/ 84062 w 434358"/>
                <a:gd name="connsiteY5" fmla="*/ 247562 h 371342"/>
                <a:gd name="connsiteX6" fmla="*/ 1734 w 434358"/>
                <a:gd name="connsiteY6" fmla="*/ 100039 h 371342"/>
                <a:gd name="connsiteX7" fmla="*/ 23167 w 434358"/>
                <a:gd name="connsiteY7" fmla="*/ 37988 h 371342"/>
                <a:gd name="connsiteX8" fmla="*/ 101966 w 434358"/>
                <a:gd name="connsiteY8" fmla="*/ 0 h 3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58" h="371342">
                  <a:moveTo>
                    <a:pt x="156252" y="112102"/>
                  </a:moveTo>
                  <a:lnTo>
                    <a:pt x="249681" y="232033"/>
                  </a:lnTo>
                  <a:lnTo>
                    <a:pt x="410616" y="258919"/>
                  </a:lnTo>
                  <a:lnTo>
                    <a:pt x="434358" y="371343"/>
                  </a:lnTo>
                  <a:cubicBezTo>
                    <a:pt x="434358" y="371343"/>
                    <a:pt x="296653" y="363899"/>
                    <a:pt x="168508" y="313463"/>
                  </a:cubicBezTo>
                  <a:cubicBezTo>
                    <a:pt x="140852" y="302554"/>
                    <a:pt x="104789" y="274641"/>
                    <a:pt x="84062" y="247562"/>
                  </a:cubicBezTo>
                  <a:cubicBezTo>
                    <a:pt x="57497" y="212782"/>
                    <a:pt x="14889" y="147331"/>
                    <a:pt x="1734" y="100039"/>
                  </a:cubicBezTo>
                  <a:cubicBezTo>
                    <a:pt x="-6415" y="70778"/>
                    <a:pt x="16429" y="44789"/>
                    <a:pt x="23167" y="37988"/>
                  </a:cubicBezTo>
                  <a:cubicBezTo>
                    <a:pt x="24322" y="36833"/>
                    <a:pt x="101966" y="0"/>
                    <a:pt x="101966" y="0"/>
                  </a:cubicBezTo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024EFFB-78B8-9E21-9C4A-6DE97BEC0E3E}"/>
              </a:ext>
            </a:extLst>
          </p:cNvPr>
          <p:cNvSpPr/>
          <p:nvPr/>
        </p:nvSpPr>
        <p:spPr>
          <a:xfrm rot="18900000">
            <a:off x="9185219" y="4880595"/>
            <a:ext cx="1633471" cy="1633471"/>
          </a:xfrm>
          <a:custGeom>
            <a:avLst/>
            <a:gdLst>
              <a:gd name="connsiteX0" fmla="*/ 0 w 1633471"/>
              <a:gd name="connsiteY0" fmla="*/ 0 h 1633471"/>
              <a:gd name="connsiteX1" fmla="*/ 1633472 w 1633471"/>
              <a:gd name="connsiteY1" fmla="*/ 0 h 1633471"/>
              <a:gd name="connsiteX2" fmla="*/ 1633472 w 1633471"/>
              <a:gd name="connsiteY2" fmla="*/ 1633472 h 1633471"/>
              <a:gd name="connsiteX3" fmla="*/ 0 w 1633471"/>
              <a:gd name="connsiteY3" fmla="*/ 1633472 h 163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3471" h="1633471">
                <a:moveTo>
                  <a:pt x="0" y="0"/>
                </a:moveTo>
                <a:lnTo>
                  <a:pt x="1633472" y="0"/>
                </a:lnTo>
                <a:lnTo>
                  <a:pt x="1633472" y="1633472"/>
                </a:lnTo>
                <a:lnTo>
                  <a:pt x="0" y="1633472"/>
                </a:lnTo>
                <a:close/>
              </a:path>
            </a:pathLst>
          </a:custGeom>
          <a:solidFill>
            <a:schemeClr val="accent4"/>
          </a:solidFill>
          <a:ln w="641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C43170-F1D6-88FA-5F87-3C649257718F}"/>
              </a:ext>
            </a:extLst>
          </p:cNvPr>
          <p:cNvGrpSpPr/>
          <p:nvPr/>
        </p:nvGrpSpPr>
        <p:grpSpPr>
          <a:xfrm rot="16200000">
            <a:off x="8834571" y="2256715"/>
            <a:ext cx="2311603" cy="2306020"/>
            <a:chOff x="6074882" y="2284030"/>
            <a:chExt cx="2311603" cy="2306020"/>
          </a:xfrm>
          <a:solidFill>
            <a:schemeClr val="accent6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5E980D-0D4C-EA3F-93F4-B11A648221E2}"/>
                </a:ext>
              </a:extLst>
            </p:cNvPr>
            <p:cNvSpPr/>
            <p:nvPr/>
          </p:nvSpPr>
          <p:spPr>
            <a:xfrm>
              <a:off x="6074882" y="3435019"/>
              <a:ext cx="2310063" cy="1155031"/>
            </a:xfrm>
            <a:custGeom>
              <a:avLst/>
              <a:gdLst>
                <a:gd name="connsiteX0" fmla="*/ 2310063 w 2310063"/>
                <a:gd name="connsiteY0" fmla="*/ 0 h 1155031"/>
                <a:gd name="connsiteX1" fmla="*/ 0 w 2310063"/>
                <a:gd name="connsiteY1" fmla="*/ 0 h 1155031"/>
                <a:gd name="connsiteX2" fmla="*/ 1155032 w 2310063"/>
                <a:gd name="connsiteY2" fmla="*/ 1155032 h 1155031"/>
                <a:gd name="connsiteX3" fmla="*/ 2310063 w 2310063"/>
                <a:gd name="connsiteY3" fmla="*/ 0 h 11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0063" h="1155031">
                  <a:moveTo>
                    <a:pt x="2310063" y="0"/>
                  </a:moveTo>
                  <a:lnTo>
                    <a:pt x="0" y="0"/>
                  </a:lnTo>
                  <a:lnTo>
                    <a:pt x="1155032" y="1155032"/>
                  </a:lnTo>
                  <a:lnTo>
                    <a:pt x="2310063" y="0"/>
                  </a:lnTo>
                  <a:close/>
                </a:path>
              </a:pathLst>
            </a:custGeom>
            <a:grpFill/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38EFD-A7E3-A7E1-D19D-5334D4405E2E}"/>
                </a:ext>
              </a:extLst>
            </p:cNvPr>
            <p:cNvSpPr/>
            <p:nvPr/>
          </p:nvSpPr>
          <p:spPr>
            <a:xfrm>
              <a:off x="6076422" y="2284030"/>
              <a:ext cx="2310063" cy="1155031"/>
            </a:xfrm>
            <a:custGeom>
              <a:avLst/>
              <a:gdLst>
                <a:gd name="connsiteX0" fmla="*/ 2310063 w 2310063"/>
                <a:gd name="connsiteY0" fmla="*/ 0 h 1155031"/>
                <a:gd name="connsiteX1" fmla="*/ 0 w 2310063"/>
                <a:gd name="connsiteY1" fmla="*/ 0 h 1155031"/>
                <a:gd name="connsiteX2" fmla="*/ 1154968 w 2310063"/>
                <a:gd name="connsiteY2" fmla="*/ 1155032 h 1155031"/>
                <a:gd name="connsiteX3" fmla="*/ 2310063 w 2310063"/>
                <a:gd name="connsiteY3" fmla="*/ 0 h 11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0063" h="1155031">
                  <a:moveTo>
                    <a:pt x="2310063" y="0"/>
                  </a:moveTo>
                  <a:lnTo>
                    <a:pt x="0" y="0"/>
                  </a:lnTo>
                  <a:lnTo>
                    <a:pt x="1154968" y="1155032"/>
                  </a:lnTo>
                  <a:lnTo>
                    <a:pt x="2310063" y="0"/>
                  </a:lnTo>
                  <a:close/>
                </a:path>
              </a:pathLst>
            </a:custGeom>
            <a:grpFill/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39554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4A7D-9279-3284-2DF3-E5287E2A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Carrot or stick?</a:t>
            </a:r>
            <a:endParaRPr lang="en-B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7A19FC-60AE-E6A1-B24C-1F0704DBBF48}"/>
              </a:ext>
            </a:extLst>
          </p:cNvPr>
          <p:cNvGrpSpPr/>
          <p:nvPr/>
        </p:nvGrpSpPr>
        <p:grpSpPr>
          <a:xfrm flipH="1">
            <a:off x="5540022" y="1931420"/>
            <a:ext cx="2612794" cy="5014153"/>
            <a:chOff x="3223542" y="1951740"/>
            <a:chExt cx="2612794" cy="501415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2DAD40-5E0C-CC01-47A3-FEE3EC4D510B}"/>
                </a:ext>
              </a:extLst>
            </p:cNvPr>
            <p:cNvSpPr/>
            <p:nvPr/>
          </p:nvSpPr>
          <p:spPr>
            <a:xfrm rot="3322949" flipH="1">
              <a:off x="3376307" y="6450899"/>
              <a:ext cx="363083" cy="666905"/>
            </a:xfrm>
            <a:custGeom>
              <a:avLst/>
              <a:gdLst>
                <a:gd name="connsiteX0" fmla="*/ 79312 w 121085"/>
                <a:gd name="connsiteY0" fmla="*/ 64 h 222407"/>
                <a:gd name="connsiteX1" fmla="*/ 121086 w 121085"/>
                <a:gd name="connsiteY1" fmla="*/ 60896 h 222407"/>
                <a:gd name="connsiteX2" fmla="*/ 104787 w 121085"/>
                <a:gd name="connsiteY2" fmla="*/ 81366 h 222407"/>
                <a:gd name="connsiteX3" fmla="*/ 102477 w 121085"/>
                <a:gd name="connsiteY3" fmla="*/ 122626 h 222407"/>
                <a:gd name="connsiteX4" fmla="*/ 111653 w 121085"/>
                <a:gd name="connsiteY4" fmla="*/ 143352 h 222407"/>
                <a:gd name="connsiteX5" fmla="*/ 113514 w 121085"/>
                <a:gd name="connsiteY5" fmla="*/ 199115 h 222407"/>
                <a:gd name="connsiteX6" fmla="*/ 100937 w 121085"/>
                <a:gd name="connsiteY6" fmla="*/ 222408 h 222407"/>
                <a:gd name="connsiteX7" fmla="*/ 0 w 121085"/>
                <a:gd name="connsiteY7" fmla="*/ 75398 h 222407"/>
                <a:gd name="connsiteX8" fmla="*/ 79312 w 121085"/>
                <a:gd name="connsiteY8" fmla="*/ 0 h 22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085" h="222407">
                  <a:moveTo>
                    <a:pt x="79312" y="64"/>
                  </a:moveTo>
                  <a:lnTo>
                    <a:pt x="121086" y="60896"/>
                  </a:lnTo>
                  <a:cubicBezTo>
                    <a:pt x="114155" y="66350"/>
                    <a:pt x="108509" y="73409"/>
                    <a:pt x="104787" y="81366"/>
                  </a:cubicBezTo>
                  <a:cubicBezTo>
                    <a:pt x="98820" y="94135"/>
                    <a:pt x="97985" y="109279"/>
                    <a:pt x="102477" y="122626"/>
                  </a:cubicBezTo>
                  <a:cubicBezTo>
                    <a:pt x="104915" y="129813"/>
                    <a:pt x="108766" y="136358"/>
                    <a:pt x="111653" y="143352"/>
                  </a:cubicBezTo>
                  <a:cubicBezTo>
                    <a:pt x="118904" y="160935"/>
                    <a:pt x="119546" y="181148"/>
                    <a:pt x="113514" y="199115"/>
                  </a:cubicBezTo>
                  <a:cubicBezTo>
                    <a:pt x="110691" y="207521"/>
                    <a:pt x="106391" y="215413"/>
                    <a:pt x="100937" y="222408"/>
                  </a:cubicBezTo>
                  <a:lnTo>
                    <a:pt x="0" y="75398"/>
                  </a:lnTo>
                  <a:lnTo>
                    <a:pt x="79312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8422E1-72CE-96D0-565A-40F997982A80}"/>
                </a:ext>
              </a:extLst>
            </p:cNvPr>
            <p:cNvSpPr/>
            <p:nvPr/>
          </p:nvSpPr>
          <p:spPr>
            <a:xfrm flipV="1">
              <a:off x="3493884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CCA810-D0E0-7182-5E73-ECE48E9C2262}"/>
                </a:ext>
              </a:extLst>
            </p:cNvPr>
            <p:cNvGrpSpPr/>
            <p:nvPr/>
          </p:nvGrpSpPr>
          <p:grpSpPr>
            <a:xfrm rot="970760">
              <a:off x="4553928" y="1951740"/>
              <a:ext cx="1282408" cy="1905701"/>
              <a:chOff x="3932229" y="5128627"/>
              <a:chExt cx="427672" cy="63553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F5270C3-CC29-C591-1038-4996C4EC4B72}"/>
                  </a:ext>
                </a:extLst>
              </p:cNvPr>
              <p:cNvSpPr/>
              <p:nvPr/>
            </p:nvSpPr>
            <p:spPr>
              <a:xfrm>
                <a:off x="4208089" y="5525226"/>
                <a:ext cx="139255" cy="95382"/>
              </a:xfrm>
              <a:custGeom>
                <a:avLst/>
                <a:gdLst>
                  <a:gd name="connsiteX0" fmla="*/ 136294 w 139255"/>
                  <a:gd name="connsiteY0" fmla="*/ 8957 h 95382"/>
                  <a:gd name="connsiteX1" fmla="*/ 72703 w 139255"/>
                  <a:gd name="connsiteY1" fmla="*/ 25448 h 95382"/>
                  <a:gd name="connsiteX2" fmla="*/ 70200 w 139255"/>
                  <a:gd name="connsiteY2" fmla="*/ 24421 h 95382"/>
                  <a:gd name="connsiteX3" fmla="*/ 80018 w 139255"/>
                  <a:gd name="connsiteY3" fmla="*/ 1000 h 95382"/>
                  <a:gd name="connsiteX4" fmla="*/ 35934 w 139255"/>
                  <a:gd name="connsiteY4" fmla="*/ 25448 h 95382"/>
                  <a:gd name="connsiteX5" fmla="*/ 0 w 139255"/>
                  <a:gd name="connsiteY5" fmla="*/ 54965 h 95382"/>
                  <a:gd name="connsiteX6" fmla="*/ 8021 w 139255"/>
                  <a:gd name="connsiteY6" fmla="*/ 95263 h 95382"/>
                  <a:gd name="connsiteX7" fmla="*/ 79569 w 139255"/>
                  <a:gd name="connsiteY7" fmla="*/ 69917 h 95382"/>
                  <a:gd name="connsiteX8" fmla="*/ 136422 w 139255"/>
                  <a:gd name="connsiteY8" fmla="*/ 8957 h 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255" h="95382">
                    <a:moveTo>
                      <a:pt x="136294" y="8957"/>
                    </a:moveTo>
                    <a:cubicBezTo>
                      <a:pt x="127759" y="-2594"/>
                      <a:pt x="99718" y="12614"/>
                      <a:pt x="72703" y="25448"/>
                    </a:cubicBezTo>
                    <a:cubicBezTo>
                      <a:pt x="71034" y="26218"/>
                      <a:pt x="68725" y="26475"/>
                      <a:pt x="70200" y="24421"/>
                    </a:cubicBezTo>
                    <a:cubicBezTo>
                      <a:pt x="74692" y="18068"/>
                      <a:pt x="83419" y="4529"/>
                      <a:pt x="80018" y="1000"/>
                    </a:cubicBezTo>
                    <a:cubicBezTo>
                      <a:pt x="75334" y="-3813"/>
                      <a:pt x="52554" y="9470"/>
                      <a:pt x="35934" y="25448"/>
                    </a:cubicBezTo>
                    <a:lnTo>
                      <a:pt x="0" y="54965"/>
                    </a:lnTo>
                    <a:lnTo>
                      <a:pt x="8021" y="95263"/>
                    </a:lnTo>
                    <a:cubicBezTo>
                      <a:pt x="22523" y="96739"/>
                      <a:pt x="48961" y="84354"/>
                      <a:pt x="79569" y="69917"/>
                    </a:cubicBezTo>
                    <a:cubicBezTo>
                      <a:pt x="118904" y="51372"/>
                      <a:pt x="148807" y="25897"/>
                      <a:pt x="136422" y="89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83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A2E7C4-83ED-3AAA-D204-512CA70DD4FD}"/>
                  </a:ext>
                </a:extLst>
              </p:cNvPr>
              <p:cNvSpPr/>
              <p:nvPr/>
            </p:nvSpPr>
            <p:spPr>
              <a:xfrm>
                <a:off x="3932229" y="5456025"/>
                <a:ext cx="324563" cy="308137"/>
              </a:xfrm>
              <a:custGeom>
                <a:avLst/>
                <a:gdLst>
                  <a:gd name="connsiteX0" fmla="*/ 0 w 324563"/>
                  <a:gd name="connsiteY0" fmla="*/ 0 h 308137"/>
                  <a:gd name="connsiteX1" fmla="*/ 157341 w 324563"/>
                  <a:gd name="connsiteY1" fmla="*/ 177362 h 308137"/>
                  <a:gd name="connsiteX2" fmla="*/ 288373 w 324563"/>
                  <a:gd name="connsiteY2" fmla="*/ 108958 h 308137"/>
                  <a:gd name="connsiteX3" fmla="*/ 324564 w 324563"/>
                  <a:gd name="connsiteY3" fmla="*/ 215285 h 308137"/>
                  <a:gd name="connsiteX4" fmla="*/ 77194 w 324563"/>
                  <a:gd name="connsiteY4" fmla="*/ 302554 h 308137"/>
                  <a:gd name="connsiteX5" fmla="*/ 0 w 324563"/>
                  <a:gd name="connsiteY5" fmla="*/ 189425 h 308137"/>
                  <a:gd name="connsiteX6" fmla="*/ 0 w 324563"/>
                  <a:gd name="connsiteY6" fmla="*/ 64 h 30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563" h="308137">
                    <a:moveTo>
                      <a:pt x="0" y="0"/>
                    </a:moveTo>
                    <a:lnTo>
                      <a:pt x="157341" y="177362"/>
                    </a:lnTo>
                    <a:lnTo>
                      <a:pt x="288373" y="108958"/>
                    </a:lnTo>
                    <a:lnTo>
                      <a:pt x="324564" y="215285"/>
                    </a:lnTo>
                    <a:cubicBezTo>
                      <a:pt x="324564" y="215285"/>
                      <a:pt x="140401" y="335023"/>
                      <a:pt x="77194" y="302554"/>
                    </a:cubicBezTo>
                    <a:cubicBezTo>
                      <a:pt x="13989" y="270085"/>
                      <a:pt x="0" y="189425"/>
                      <a:pt x="0" y="189425"/>
                    </a:cubicBez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C4D6A"/>
              </a:solidFill>
              <a:ln w="8342" cap="flat">
                <a:solidFill>
                  <a:srgbClr val="E8305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8648D5-7623-BF7A-1DA2-F70ABFC3F161}"/>
                  </a:ext>
                </a:extLst>
              </p:cNvPr>
              <p:cNvSpPr/>
              <p:nvPr/>
            </p:nvSpPr>
            <p:spPr>
              <a:xfrm rot="1483200">
                <a:off x="4334876" y="5128627"/>
                <a:ext cx="25025" cy="632636"/>
              </a:xfrm>
              <a:custGeom>
                <a:avLst/>
                <a:gdLst>
                  <a:gd name="connsiteX0" fmla="*/ 0 w 25025"/>
                  <a:gd name="connsiteY0" fmla="*/ 0 h 632636"/>
                  <a:gd name="connsiteX1" fmla="*/ 25026 w 25025"/>
                  <a:gd name="connsiteY1" fmla="*/ 0 h 632636"/>
                  <a:gd name="connsiteX2" fmla="*/ 25026 w 25025"/>
                  <a:gd name="connsiteY2" fmla="*/ 632636 h 632636"/>
                  <a:gd name="connsiteX3" fmla="*/ 0 w 25025"/>
                  <a:gd name="connsiteY3" fmla="*/ 632636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25" h="632636">
                    <a:moveTo>
                      <a:pt x="0" y="0"/>
                    </a:moveTo>
                    <a:lnTo>
                      <a:pt x="25026" y="0"/>
                    </a:lnTo>
                    <a:lnTo>
                      <a:pt x="25026" y="632636"/>
                    </a:lnTo>
                    <a:lnTo>
                      <a:pt x="0" y="63263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8342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59BE06-FBF6-C1FF-FC0C-5AEEFDFCB7CE}"/>
                </a:ext>
              </a:extLst>
            </p:cNvPr>
            <p:cNvSpPr/>
            <p:nvPr/>
          </p:nvSpPr>
          <p:spPr>
            <a:xfrm>
              <a:off x="4545771" y="6552185"/>
              <a:ext cx="586477" cy="324023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5 w 195585"/>
                <a:gd name="connsiteY6" fmla="*/ 108060 h 108059"/>
                <a:gd name="connsiteX7" fmla="*/ 17261 w 195585"/>
                <a:gd name="connsiteY7" fmla="*/ 108060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8"/>
                    <a:pt x="172100" y="69366"/>
                    <a:pt x="183522" y="84510"/>
                  </a:cubicBezTo>
                  <a:cubicBezTo>
                    <a:pt x="188848" y="91568"/>
                    <a:pt x="192890" y="99590"/>
                    <a:pt x="195585" y="108060"/>
                  </a:cubicBezTo>
                  <a:lnTo>
                    <a:pt x="17261" y="108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396F03-0110-AC5A-42E4-4081256D5E38}"/>
                </a:ext>
              </a:extLst>
            </p:cNvPr>
            <p:cNvSpPr/>
            <p:nvPr/>
          </p:nvSpPr>
          <p:spPr>
            <a:xfrm>
              <a:off x="4103028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D35EC7-AC14-F625-946B-2CB94E751E88}"/>
                </a:ext>
              </a:extLst>
            </p:cNvPr>
            <p:cNvSpPr/>
            <p:nvPr/>
          </p:nvSpPr>
          <p:spPr>
            <a:xfrm>
              <a:off x="3978728" y="2454151"/>
              <a:ext cx="256486" cy="325043"/>
            </a:xfrm>
            <a:custGeom>
              <a:avLst/>
              <a:gdLst>
                <a:gd name="connsiteX0" fmla="*/ 12320 w 85536"/>
                <a:gd name="connsiteY0" fmla="*/ 0 h 108399"/>
                <a:gd name="connsiteX1" fmla="*/ 12192 w 85536"/>
                <a:gd name="connsiteY1" fmla="*/ 13989 h 108399"/>
                <a:gd name="connsiteX2" fmla="*/ 10780 w 85536"/>
                <a:gd name="connsiteY2" fmla="*/ 20726 h 108399"/>
                <a:gd name="connsiteX3" fmla="*/ 0 w 85536"/>
                <a:gd name="connsiteY3" fmla="*/ 51848 h 108399"/>
                <a:gd name="connsiteX4" fmla="*/ 12834 w 85536"/>
                <a:gd name="connsiteY4" fmla="*/ 88039 h 108399"/>
                <a:gd name="connsiteX5" fmla="*/ 69238 w 85536"/>
                <a:gd name="connsiteY5" fmla="*/ 90991 h 108399"/>
                <a:gd name="connsiteX6" fmla="*/ 85536 w 85536"/>
                <a:gd name="connsiteY6" fmla="*/ 56853 h 108399"/>
                <a:gd name="connsiteX7" fmla="*/ 79504 w 85536"/>
                <a:gd name="connsiteY7" fmla="*/ 36640 h 10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536" h="108399">
                  <a:moveTo>
                    <a:pt x="12320" y="0"/>
                  </a:moveTo>
                  <a:cubicBezTo>
                    <a:pt x="13154" y="2246"/>
                    <a:pt x="12449" y="11486"/>
                    <a:pt x="12192" y="13989"/>
                  </a:cubicBezTo>
                  <a:cubicBezTo>
                    <a:pt x="11935" y="16235"/>
                    <a:pt x="11422" y="18545"/>
                    <a:pt x="10780" y="20726"/>
                  </a:cubicBezTo>
                  <a:cubicBezTo>
                    <a:pt x="7893" y="31314"/>
                    <a:pt x="3529" y="41453"/>
                    <a:pt x="0" y="51848"/>
                  </a:cubicBezTo>
                  <a:lnTo>
                    <a:pt x="12834" y="88039"/>
                  </a:lnTo>
                  <a:cubicBezTo>
                    <a:pt x="21945" y="113706"/>
                    <a:pt x="57495" y="115567"/>
                    <a:pt x="69238" y="90991"/>
                  </a:cubicBezTo>
                  <a:lnTo>
                    <a:pt x="85536" y="56853"/>
                  </a:lnTo>
                  <a:cubicBezTo>
                    <a:pt x="81494" y="53709"/>
                    <a:pt x="78799" y="42479"/>
                    <a:pt x="79504" y="3664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2C3C2D-BAF3-B97D-E2B1-53921B38929C}"/>
                </a:ext>
              </a:extLst>
            </p:cNvPr>
            <p:cNvSpPr/>
            <p:nvPr/>
          </p:nvSpPr>
          <p:spPr>
            <a:xfrm>
              <a:off x="3565230" y="4110644"/>
              <a:ext cx="346351" cy="333790"/>
            </a:xfrm>
            <a:custGeom>
              <a:avLst/>
              <a:gdLst>
                <a:gd name="connsiteX0" fmla="*/ 72510 w 115505"/>
                <a:gd name="connsiteY0" fmla="*/ 35164 h 111316"/>
                <a:gd name="connsiteX1" fmla="*/ 106391 w 115505"/>
                <a:gd name="connsiteY1" fmla="*/ 61858 h 111316"/>
                <a:gd name="connsiteX2" fmla="*/ 115503 w 115505"/>
                <a:gd name="connsiteY2" fmla="*/ 86435 h 111316"/>
                <a:gd name="connsiteX3" fmla="*/ 103503 w 115505"/>
                <a:gd name="connsiteY3" fmla="*/ 108701 h 111316"/>
                <a:gd name="connsiteX4" fmla="*/ 83355 w 115505"/>
                <a:gd name="connsiteY4" fmla="*/ 110498 h 111316"/>
                <a:gd name="connsiteX5" fmla="*/ 16170 w 115505"/>
                <a:gd name="connsiteY5" fmla="*/ 66414 h 111316"/>
                <a:gd name="connsiteX6" fmla="*/ 0 w 115505"/>
                <a:gd name="connsiteY6" fmla="*/ 46971 h 111316"/>
                <a:gd name="connsiteX7" fmla="*/ 52425 w 115505"/>
                <a:gd name="connsiteY7" fmla="*/ 0 h 111316"/>
                <a:gd name="connsiteX8" fmla="*/ 84317 w 115505"/>
                <a:gd name="connsiteY8" fmla="*/ 18096 h 111316"/>
                <a:gd name="connsiteX9" fmla="*/ 72510 w 115505"/>
                <a:gd name="connsiteY9" fmla="*/ 35100 h 1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05" h="111316">
                  <a:moveTo>
                    <a:pt x="72510" y="35164"/>
                  </a:moveTo>
                  <a:cubicBezTo>
                    <a:pt x="86050" y="40554"/>
                    <a:pt x="97985" y="49987"/>
                    <a:pt x="106391" y="61858"/>
                  </a:cubicBezTo>
                  <a:cubicBezTo>
                    <a:pt x="111524" y="69109"/>
                    <a:pt x="115375" y="77580"/>
                    <a:pt x="115503" y="86435"/>
                  </a:cubicBezTo>
                  <a:cubicBezTo>
                    <a:pt x="115631" y="95290"/>
                    <a:pt x="111332" y="104594"/>
                    <a:pt x="103503" y="108701"/>
                  </a:cubicBezTo>
                  <a:cubicBezTo>
                    <a:pt x="97408" y="111910"/>
                    <a:pt x="90157" y="111717"/>
                    <a:pt x="83355" y="110498"/>
                  </a:cubicBezTo>
                  <a:cubicBezTo>
                    <a:pt x="56596" y="105493"/>
                    <a:pt x="35549" y="85536"/>
                    <a:pt x="16170" y="66414"/>
                  </a:cubicBezTo>
                  <a:cubicBezTo>
                    <a:pt x="10138" y="60511"/>
                    <a:pt x="4042" y="54415"/>
                    <a:pt x="0" y="46971"/>
                  </a:cubicBezTo>
                  <a:lnTo>
                    <a:pt x="52425" y="0"/>
                  </a:lnTo>
                  <a:cubicBezTo>
                    <a:pt x="63398" y="5454"/>
                    <a:pt x="74050" y="11486"/>
                    <a:pt x="84317" y="18096"/>
                  </a:cubicBezTo>
                  <a:lnTo>
                    <a:pt x="72510" y="3510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E18652-DD22-EA18-A262-E13D90D197B1}"/>
                </a:ext>
              </a:extLst>
            </p:cNvPr>
            <p:cNvCxnSpPr>
              <a:cxnSpLocks/>
            </p:cNvCxnSpPr>
            <p:nvPr/>
          </p:nvCxnSpPr>
          <p:spPr>
            <a:xfrm>
              <a:off x="4103028" y="4004815"/>
              <a:ext cx="56454" cy="635369"/>
            </a:xfrm>
            <a:prstGeom prst="line">
              <a:avLst/>
            </a:prstGeom>
            <a:ln w="38100">
              <a:solidFill>
                <a:srgbClr val="F6AAB9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54630F-227C-2882-F505-543556E4361E}"/>
                </a:ext>
              </a:extLst>
            </p:cNvPr>
            <p:cNvSpPr/>
            <p:nvPr/>
          </p:nvSpPr>
          <p:spPr>
            <a:xfrm>
              <a:off x="3725126" y="2609622"/>
              <a:ext cx="849890" cy="1395193"/>
            </a:xfrm>
            <a:custGeom>
              <a:avLst/>
              <a:gdLst>
                <a:gd name="connsiteX0" fmla="*/ 0 w 283431"/>
                <a:gd name="connsiteY0" fmla="*/ 46907 h 465285"/>
                <a:gd name="connsiteX1" fmla="*/ 84574 w 283431"/>
                <a:gd name="connsiteY1" fmla="*/ 0 h 465285"/>
                <a:gd name="connsiteX2" fmla="*/ 98563 w 283431"/>
                <a:gd name="connsiteY2" fmla="*/ 38886 h 465285"/>
                <a:gd name="connsiteX3" fmla="*/ 155993 w 283431"/>
                <a:gd name="connsiteY3" fmla="*/ 38116 h 465285"/>
                <a:gd name="connsiteX4" fmla="*/ 168634 w 283431"/>
                <a:gd name="connsiteY4" fmla="*/ 0 h 465285"/>
                <a:gd name="connsiteX5" fmla="*/ 283432 w 283431"/>
                <a:gd name="connsiteY5" fmla="*/ 46907 h 465285"/>
                <a:gd name="connsiteX6" fmla="*/ 283432 w 283431"/>
                <a:gd name="connsiteY6" fmla="*/ 465285 h 465285"/>
                <a:gd name="connsiteX7" fmla="*/ 0 w 283431"/>
                <a:gd name="connsiteY7" fmla="*/ 465285 h 465285"/>
                <a:gd name="connsiteX8" fmla="*/ 0 w 283431"/>
                <a:gd name="connsiteY8" fmla="*/ 46907 h 46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431" h="465285">
                  <a:moveTo>
                    <a:pt x="0" y="46907"/>
                  </a:moveTo>
                  <a:lnTo>
                    <a:pt x="84574" y="0"/>
                  </a:lnTo>
                  <a:lnTo>
                    <a:pt x="98563" y="38886"/>
                  </a:lnTo>
                  <a:cubicBezTo>
                    <a:pt x="108316" y="66029"/>
                    <a:pt x="146945" y="65516"/>
                    <a:pt x="155993" y="38116"/>
                  </a:cubicBezTo>
                  <a:lnTo>
                    <a:pt x="168634" y="0"/>
                  </a:lnTo>
                  <a:lnTo>
                    <a:pt x="283432" y="46907"/>
                  </a:lnTo>
                  <a:lnTo>
                    <a:pt x="283432" y="465285"/>
                  </a:lnTo>
                  <a:lnTo>
                    <a:pt x="0" y="465285"/>
                  </a:lnTo>
                  <a:lnTo>
                    <a:pt x="0" y="4690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941EA7-1EA6-C9D7-149A-872AEE97CA60}"/>
                </a:ext>
              </a:extLst>
            </p:cNvPr>
            <p:cNvSpPr/>
            <p:nvPr/>
          </p:nvSpPr>
          <p:spPr>
            <a:xfrm>
              <a:off x="3223542" y="2750276"/>
              <a:ext cx="519093" cy="1572982"/>
            </a:xfrm>
            <a:custGeom>
              <a:avLst/>
              <a:gdLst>
                <a:gd name="connsiteX0" fmla="*/ 169327 w 173113"/>
                <a:gd name="connsiteY0" fmla="*/ 153042 h 524576"/>
                <a:gd name="connsiteX1" fmla="*/ 114014 w 173113"/>
                <a:gd name="connsiteY1" fmla="*/ 294597 h 524576"/>
                <a:gd name="connsiteX2" fmla="*/ 173114 w 173113"/>
                <a:gd name="connsiteY2" fmla="*/ 446676 h 524576"/>
                <a:gd name="connsiteX3" fmla="*/ 88604 w 173113"/>
                <a:gd name="connsiteY3" fmla="*/ 524577 h 524576"/>
                <a:gd name="connsiteX4" fmla="*/ 20970 w 173113"/>
                <a:gd name="connsiteY4" fmla="*/ 388347 h 524576"/>
                <a:gd name="connsiteX5" fmla="*/ 1592 w 173113"/>
                <a:gd name="connsiteY5" fmla="*/ 327965 h 524576"/>
                <a:gd name="connsiteX6" fmla="*/ 1335 w 173113"/>
                <a:gd name="connsiteY6" fmla="*/ 294726 h 524576"/>
                <a:gd name="connsiteX7" fmla="*/ 44328 w 173113"/>
                <a:gd name="connsiteY7" fmla="*/ 179094 h 524576"/>
                <a:gd name="connsiteX8" fmla="*/ 129094 w 173113"/>
                <a:gd name="connsiteY8" fmla="*/ 32918 h 524576"/>
                <a:gd name="connsiteX9" fmla="*/ 145778 w 173113"/>
                <a:gd name="connsiteY9" fmla="*/ 15978 h 524576"/>
                <a:gd name="connsiteX10" fmla="*/ 167274 w 173113"/>
                <a:gd name="connsiteY10" fmla="*/ 0 h 524576"/>
                <a:gd name="connsiteX11" fmla="*/ 167852 w 173113"/>
                <a:gd name="connsiteY11" fmla="*/ 7636 h 524576"/>
                <a:gd name="connsiteX12" fmla="*/ 169327 w 173113"/>
                <a:gd name="connsiteY12" fmla="*/ 152977 h 52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113" h="524576">
                  <a:moveTo>
                    <a:pt x="169327" y="153042"/>
                  </a:moveTo>
                  <a:lnTo>
                    <a:pt x="114014" y="294597"/>
                  </a:lnTo>
                  <a:lnTo>
                    <a:pt x="173114" y="446676"/>
                  </a:lnTo>
                  <a:lnTo>
                    <a:pt x="88604" y="524577"/>
                  </a:lnTo>
                  <a:lnTo>
                    <a:pt x="20970" y="388347"/>
                  </a:lnTo>
                  <a:cubicBezTo>
                    <a:pt x="11538" y="369289"/>
                    <a:pt x="4736" y="349012"/>
                    <a:pt x="1592" y="327965"/>
                  </a:cubicBezTo>
                  <a:cubicBezTo>
                    <a:pt x="-141" y="316350"/>
                    <a:pt x="-783" y="304287"/>
                    <a:pt x="1335" y="294726"/>
                  </a:cubicBezTo>
                  <a:cubicBezTo>
                    <a:pt x="4607" y="279518"/>
                    <a:pt x="25975" y="224782"/>
                    <a:pt x="44328" y="179094"/>
                  </a:cubicBezTo>
                  <a:cubicBezTo>
                    <a:pt x="60626" y="138475"/>
                    <a:pt x="100924" y="73152"/>
                    <a:pt x="129094" y="32918"/>
                  </a:cubicBezTo>
                  <a:cubicBezTo>
                    <a:pt x="133650" y="26373"/>
                    <a:pt x="139361" y="20662"/>
                    <a:pt x="145778" y="15978"/>
                  </a:cubicBezTo>
                  <a:lnTo>
                    <a:pt x="167274" y="0"/>
                  </a:lnTo>
                  <a:lnTo>
                    <a:pt x="167852" y="7636"/>
                  </a:lnTo>
                  <a:lnTo>
                    <a:pt x="169327" y="15297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4B5E6A-42B2-5EFB-381C-8F4DAC0C9A44}"/>
                </a:ext>
              </a:extLst>
            </p:cNvPr>
            <p:cNvSpPr/>
            <p:nvPr/>
          </p:nvSpPr>
          <p:spPr>
            <a:xfrm>
              <a:off x="3948649" y="1979887"/>
              <a:ext cx="439849" cy="586363"/>
            </a:xfrm>
            <a:custGeom>
              <a:avLst/>
              <a:gdLst>
                <a:gd name="connsiteX0" fmla="*/ 598 w 146686"/>
                <a:gd name="connsiteY0" fmla="*/ 104775 h 195547"/>
                <a:gd name="connsiteX1" fmla="*/ 11250 w 146686"/>
                <a:gd name="connsiteY1" fmla="*/ 140966 h 195547"/>
                <a:gd name="connsiteX2" fmla="*/ 82670 w 146686"/>
                <a:gd name="connsiteY2" fmla="*/ 195509 h 195547"/>
                <a:gd name="connsiteX3" fmla="*/ 146260 w 146686"/>
                <a:gd name="connsiteY3" fmla="*/ 90979 h 195547"/>
                <a:gd name="connsiteX4" fmla="*/ 64189 w 146686"/>
                <a:gd name="connsiteY4" fmla="*/ 245 h 195547"/>
                <a:gd name="connsiteX5" fmla="*/ 598 w 146686"/>
                <a:gd name="connsiteY5" fmla="*/ 104775 h 19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686" h="195547">
                  <a:moveTo>
                    <a:pt x="598" y="104775"/>
                  </a:moveTo>
                  <a:cubicBezTo>
                    <a:pt x="1881" y="118058"/>
                    <a:pt x="5731" y="130186"/>
                    <a:pt x="11250" y="140966"/>
                  </a:cubicBezTo>
                  <a:cubicBezTo>
                    <a:pt x="28190" y="173948"/>
                    <a:pt x="60852" y="194162"/>
                    <a:pt x="82670" y="195509"/>
                  </a:cubicBezTo>
                  <a:cubicBezTo>
                    <a:pt x="108978" y="197177"/>
                    <a:pt x="151394" y="144880"/>
                    <a:pt x="146260" y="90979"/>
                  </a:cubicBezTo>
                  <a:cubicBezTo>
                    <a:pt x="141191" y="37077"/>
                    <a:pt x="104422" y="-3541"/>
                    <a:pt x="64189" y="245"/>
                  </a:cubicBezTo>
                  <a:cubicBezTo>
                    <a:pt x="23955" y="4030"/>
                    <a:pt x="-4535" y="50873"/>
                    <a:pt x="598" y="104775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7F35D04-7B55-3C9F-26D8-9B475037F613}"/>
                </a:ext>
              </a:extLst>
            </p:cNvPr>
            <p:cNvSpPr/>
            <p:nvPr/>
          </p:nvSpPr>
          <p:spPr>
            <a:xfrm>
              <a:off x="3946715" y="1974253"/>
              <a:ext cx="516316" cy="744037"/>
            </a:xfrm>
            <a:custGeom>
              <a:avLst/>
              <a:gdLst>
                <a:gd name="connsiteX0" fmla="*/ 32173 w 172187"/>
                <a:gd name="connsiteY0" fmla="*/ 16369 h 248130"/>
                <a:gd name="connsiteX1" fmla="*/ 136767 w 172187"/>
                <a:gd name="connsiteY1" fmla="*/ 5974 h 248130"/>
                <a:gd name="connsiteX2" fmla="*/ 152168 w 172187"/>
                <a:gd name="connsiteY2" fmla="*/ 11685 h 248130"/>
                <a:gd name="connsiteX3" fmla="*/ 152809 w 172187"/>
                <a:gd name="connsiteY3" fmla="*/ 30807 h 248130"/>
                <a:gd name="connsiteX4" fmla="*/ 171675 w 172187"/>
                <a:gd name="connsiteY4" fmla="*/ 44347 h 248130"/>
                <a:gd name="connsiteX5" fmla="*/ 162819 w 172187"/>
                <a:gd name="connsiteY5" fmla="*/ 66741 h 248130"/>
                <a:gd name="connsiteX6" fmla="*/ 130286 w 172187"/>
                <a:gd name="connsiteY6" fmla="*/ 73094 h 248130"/>
                <a:gd name="connsiteX7" fmla="*/ 89090 w 172187"/>
                <a:gd name="connsiteY7" fmla="*/ 73608 h 248130"/>
                <a:gd name="connsiteX8" fmla="*/ 55722 w 172187"/>
                <a:gd name="connsiteY8" fmla="*/ 68859 h 248130"/>
                <a:gd name="connsiteX9" fmla="*/ 47380 w 172187"/>
                <a:gd name="connsiteY9" fmla="*/ 102355 h 248130"/>
                <a:gd name="connsiteX10" fmla="*/ 36408 w 172187"/>
                <a:gd name="connsiteY10" fmla="*/ 85864 h 248130"/>
                <a:gd name="connsiteX11" fmla="*/ 23767 w 172187"/>
                <a:gd name="connsiteY11" fmla="*/ 90291 h 248130"/>
                <a:gd name="connsiteX12" fmla="*/ 23189 w 172187"/>
                <a:gd name="connsiteY12" fmla="*/ 104922 h 248130"/>
                <a:gd name="connsiteX13" fmla="*/ 31788 w 172187"/>
                <a:gd name="connsiteY13" fmla="*/ 121734 h 248130"/>
                <a:gd name="connsiteX14" fmla="*/ 60150 w 172187"/>
                <a:gd name="connsiteY14" fmla="*/ 160171 h 248130"/>
                <a:gd name="connsiteX15" fmla="*/ 92491 w 172187"/>
                <a:gd name="connsiteY15" fmla="*/ 142460 h 248130"/>
                <a:gd name="connsiteX16" fmla="*/ 140682 w 172187"/>
                <a:gd name="connsiteY16" fmla="*/ 142781 h 248130"/>
                <a:gd name="connsiteX17" fmla="*/ 122522 w 172187"/>
                <a:gd name="connsiteY17" fmla="*/ 219206 h 248130"/>
                <a:gd name="connsiteX18" fmla="*/ 59123 w 172187"/>
                <a:gd name="connsiteY18" fmla="*/ 233066 h 248130"/>
                <a:gd name="connsiteX19" fmla="*/ 32108 w 172187"/>
                <a:gd name="connsiteY19" fmla="*/ 16562 h 2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187" h="248130">
                  <a:moveTo>
                    <a:pt x="32173" y="16369"/>
                  </a:moveTo>
                  <a:cubicBezTo>
                    <a:pt x="61048" y="-8207"/>
                    <a:pt x="102694" y="776"/>
                    <a:pt x="136767" y="5974"/>
                  </a:cubicBezTo>
                  <a:cubicBezTo>
                    <a:pt x="142286" y="6808"/>
                    <a:pt x="148125" y="7835"/>
                    <a:pt x="152168" y="11685"/>
                  </a:cubicBezTo>
                  <a:cubicBezTo>
                    <a:pt x="157301" y="16562"/>
                    <a:pt x="157558" y="25609"/>
                    <a:pt x="152809" y="30807"/>
                  </a:cubicBezTo>
                  <a:cubicBezTo>
                    <a:pt x="161215" y="29588"/>
                    <a:pt x="169685" y="36069"/>
                    <a:pt x="171675" y="44347"/>
                  </a:cubicBezTo>
                  <a:cubicBezTo>
                    <a:pt x="173664" y="52624"/>
                    <a:pt x="169685" y="61672"/>
                    <a:pt x="162819" y="66741"/>
                  </a:cubicBezTo>
                  <a:cubicBezTo>
                    <a:pt x="153708" y="73479"/>
                    <a:pt x="140938" y="71875"/>
                    <a:pt x="130286" y="73094"/>
                  </a:cubicBezTo>
                  <a:cubicBezTo>
                    <a:pt x="116682" y="74634"/>
                    <a:pt x="102758" y="74634"/>
                    <a:pt x="89090" y="73608"/>
                  </a:cubicBezTo>
                  <a:cubicBezTo>
                    <a:pt x="77860" y="72773"/>
                    <a:pt x="66759" y="71169"/>
                    <a:pt x="55722" y="68859"/>
                  </a:cubicBezTo>
                  <a:cubicBezTo>
                    <a:pt x="51359" y="79575"/>
                    <a:pt x="48535" y="90869"/>
                    <a:pt x="47380" y="102355"/>
                  </a:cubicBezTo>
                  <a:cubicBezTo>
                    <a:pt x="41156" y="99596"/>
                    <a:pt x="42119" y="89457"/>
                    <a:pt x="36408" y="85864"/>
                  </a:cubicBezTo>
                  <a:cubicBezTo>
                    <a:pt x="32173" y="83233"/>
                    <a:pt x="26141" y="85864"/>
                    <a:pt x="23767" y="90291"/>
                  </a:cubicBezTo>
                  <a:cubicBezTo>
                    <a:pt x="21392" y="94719"/>
                    <a:pt x="20943" y="100430"/>
                    <a:pt x="23189" y="104922"/>
                  </a:cubicBezTo>
                  <a:lnTo>
                    <a:pt x="31788" y="121734"/>
                  </a:lnTo>
                  <a:cubicBezTo>
                    <a:pt x="31788" y="121734"/>
                    <a:pt x="38589" y="160171"/>
                    <a:pt x="60150" y="160171"/>
                  </a:cubicBezTo>
                  <a:cubicBezTo>
                    <a:pt x="76962" y="160171"/>
                    <a:pt x="85304" y="143038"/>
                    <a:pt x="92491" y="142460"/>
                  </a:cubicBezTo>
                  <a:cubicBezTo>
                    <a:pt x="104940" y="141369"/>
                    <a:pt x="134970" y="144321"/>
                    <a:pt x="140682" y="142781"/>
                  </a:cubicBezTo>
                  <a:cubicBezTo>
                    <a:pt x="140682" y="142781"/>
                    <a:pt x="129516" y="200148"/>
                    <a:pt x="122522" y="219206"/>
                  </a:cubicBezTo>
                  <a:cubicBezTo>
                    <a:pt x="112191" y="247376"/>
                    <a:pt x="80492" y="260402"/>
                    <a:pt x="59123" y="233066"/>
                  </a:cubicBezTo>
                  <a:cubicBezTo>
                    <a:pt x="17029" y="179165"/>
                    <a:pt x="-34755" y="73415"/>
                    <a:pt x="32108" y="16562"/>
                  </a:cubicBez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360711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4C56-A0E9-F5EF-ADA4-5E789837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4320-9C7B-95E7-EBA3-52B464C2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choose a repository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326626-6FC1-52F1-A3E9-28F2FE960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C8E75E-DA3B-9458-95A9-ED0486110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224425-DDEB-1FBB-69D3-109F97FA2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18579E-539C-8C0B-A2F0-B2E97521DC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5592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3BBD-4058-E318-50D0-CDCB94E8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20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Disclaimer: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/>
              <a:t>I will </a:t>
            </a:r>
            <a:r>
              <a:rPr lang="en-US" dirty="0">
                <a:solidFill>
                  <a:schemeClr val="bg2"/>
                </a:solidFill>
                <a:highlight>
                  <a:srgbClr val="ED4D6B"/>
                </a:highlight>
              </a:rPr>
              <a:t>not</a:t>
            </a:r>
            <a:r>
              <a:rPr lang="en-US" dirty="0"/>
              <a:t> tell you which repository to use in your research.</a:t>
            </a:r>
            <a:endParaRPr lang="en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89826-0AA5-A558-FFE6-712D2788734B}"/>
              </a:ext>
            </a:extLst>
          </p:cNvPr>
          <p:cNvSpPr txBox="1">
            <a:spLocks/>
          </p:cNvSpPr>
          <p:nvPr/>
        </p:nvSpPr>
        <p:spPr>
          <a:xfrm>
            <a:off x="838200" y="1738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0" dirty="0">
                <a:solidFill>
                  <a:schemeClr val="accent4"/>
                </a:solidFill>
              </a:rPr>
              <a:t>!</a:t>
            </a:r>
            <a:endParaRPr lang="en-BE" sz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88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8C61-B02F-9D28-53A9-B3436F9A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repository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A4C9-2F27-D66F-AC46-7C9615595B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  <a:p>
            <a:r>
              <a:rPr lang="en-US" dirty="0"/>
              <a:t>Why use a repository</a:t>
            </a:r>
          </a:p>
          <a:p>
            <a:r>
              <a:rPr lang="en-US" dirty="0"/>
              <a:t>How to find repositories</a:t>
            </a:r>
          </a:p>
          <a:p>
            <a:r>
              <a:rPr lang="en-US" dirty="0"/>
              <a:t>How to choose a repository</a:t>
            </a:r>
          </a:p>
          <a:p>
            <a:r>
              <a:rPr lang="en-US" dirty="0"/>
              <a:t>A word on re-usability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7811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3AC59-99A8-63A3-090A-8CDA1D6D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4648" y="526629"/>
            <a:ext cx="7722704" cy="5804742"/>
          </a:xfrm>
          <a:prstGeom prst="rect">
            <a:avLst/>
          </a:prstGeom>
        </p:spPr>
      </p:pic>
      <p:pic>
        <p:nvPicPr>
          <p:cNvPr id="1028" name="Picture 4" descr="Logo's VIB">
            <a:extLst>
              <a:ext uri="{FF2B5EF4-FFF2-40B4-BE49-F238E27FC236}">
                <a16:creationId xmlns:a16="http://schemas.microsoft.com/office/drawing/2014/main" id="{8525361B-BE94-1ECA-F842-C662F258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387" y="701901"/>
            <a:ext cx="4229100" cy="23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39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4B375-0331-66F8-29F7-5423F70F15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B6F7-4BE1-7E5A-9CA0-A18BF8F2E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3543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6C20-19F2-CE58-C0FD-1CC0999B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C610-837A-4F99-D9F1-2F82EB14B3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sz="2000" b="1" dirty="0">
                <a:solidFill>
                  <a:schemeClr val="accent5">
                    <a:alpha val="85000"/>
                  </a:schemeClr>
                </a:solidFill>
              </a:rPr>
              <a:t>Deposit/depose</a:t>
            </a:r>
          </a:p>
          <a:p>
            <a:pPr fontAlgn="base"/>
            <a:r>
              <a:rPr lang="en-US" sz="2000" dirty="0"/>
              <a:t>The act of submitting research data and associated metadata into a repository. 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chemeClr val="accent4">
                    <a:alpha val="85000"/>
                  </a:schemeClr>
                </a:solidFill>
              </a:rPr>
              <a:t>Repository</a:t>
            </a:r>
          </a:p>
          <a:p>
            <a:pPr fontAlgn="base"/>
            <a:r>
              <a:rPr lang="en-US" sz="2000" dirty="0"/>
              <a:t>A digital platform or infrastructure designed to store, manage, and provide access to research data. 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chemeClr val="accent1">
                    <a:alpha val="85000"/>
                  </a:schemeClr>
                </a:solidFill>
              </a:rPr>
              <a:t>Retention</a:t>
            </a:r>
          </a:p>
          <a:p>
            <a:pPr fontAlgn="base"/>
            <a:r>
              <a:rPr lang="en-US" sz="2000" dirty="0"/>
              <a:t>Mainly policy related, referring to how long data is kept and the reappraisal once the initial retention period expires.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chemeClr val="accent2">
                    <a:alpha val="85000"/>
                  </a:schemeClr>
                </a:solidFill>
              </a:rPr>
              <a:t>Preservation</a:t>
            </a:r>
          </a:p>
          <a:p>
            <a:pPr fontAlgn="base"/>
            <a:r>
              <a:rPr lang="en-US" sz="2000" dirty="0"/>
              <a:t>Focuses on the act of preserving data. In other words, active care required to ensure continued access to and usability of digital materials for as long as needed.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098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A62DC-D1FF-6784-A46F-8635D5A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82F5C-FC36-8F72-0EB3-EBAB8FA76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CEB0-ADD4-BBDC-DD96-1278475D7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0669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C40E-421E-2B03-B00C-E277E1A3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5257800" cy="1325563"/>
          </a:xfrm>
        </p:spPr>
        <p:txBody>
          <a:bodyPr/>
          <a:lstStyle/>
          <a:p>
            <a:r>
              <a:rPr lang="en-US" dirty="0"/>
              <a:t>Where to start?</a:t>
            </a:r>
            <a:endParaRPr lang="en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BDCF37-5B8E-C7F7-7F46-4DFD5874A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590550"/>
            <a:ext cx="5676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774D0-D801-FE5A-9737-B54E7B2F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4925-D170-4F96-E3AE-0D2BFB5D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Carrot or stick?</a:t>
            </a:r>
            <a:endParaRPr lang="en-B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46B379-FD39-05A5-AE57-BDA9202E8B70}"/>
              </a:ext>
            </a:extLst>
          </p:cNvPr>
          <p:cNvGrpSpPr/>
          <p:nvPr/>
        </p:nvGrpSpPr>
        <p:grpSpPr>
          <a:xfrm flipH="1">
            <a:off x="5540022" y="1931420"/>
            <a:ext cx="2612794" cy="5014153"/>
            <a:chOff x="3223542" y="1951740"/>
            <a:chExt cx="2612794" cy="501415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107200-BDBB-50E1-3F20-754FDA9F0944}"/>
                </a:ext>
              </a:extLst>
            </p:cNvPr>
            <p:cNvSpPr/>
            <p:nvPr/>
          </p:nvSpPr>
          <p:spPr>
            <a:xfrm rot="3322949" flipH="1">
              <a:off x="3376307" y="6450899"/>
              <a:ext cx="363083" cy="666905"/>
            </a:xfrm>
            <a:custGeom>
              <a:avLst/>
              <a:gdLst>
                <a:gd name="connsiteX0" fmla="*/ 79312 w 121085"/>
                <a:gd name="connsiteY0" fmla="*/ 64 h 222407"/>
                <a:gd name="connsiteX1" fmla="*/ 121086 w 121085"/>
                <a:gd name="connsiteY1" fmla="*/ 60896 h 222407"/>
                <a:gd name="connsiteX2" fmla="*/ 104787 w 121085"/>
                <a:gd name="connsiteY2" fmla="*/ 81366 h 222407"/>
                <a:gd name="connsiteX3" fmla="*/ 102477 w 121085"/>
                <a:gd name="connsiteY3" fmla="*/ 122626 h 222407"/>
                <a:gd name="connsiteX4" fmla="*/ 111653 w 121085"/>
                <a:gd name="connsiteY4" fmla="*/ 143352 h 222407"/>
                <a:gd name="connsiteX5" fmla="*/ 113514 w 121085"/>
                <a:gd name="connsiteY5" fmla="*/ 199115 h 222407"/>
                <a:gd name="connsiteX6" fmla="*/ 100937 w 121085"/>
                <a:gd name="connsiteY6" fmla="*/ 222408 h 222407"/>
                <a:gd name="connsiteX7" fmla="*/ 0 w 121085"/>
                <a:gd name="connsiteY7" fmla="*/ 75398 h 222407"/>
                <a:gd name="connsiteX8" fmla="*/ 79312 w 121085"/>
                <a:gd name="connsiteY8" fmla="*/ 0 h 22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085" h="222407">
                  <a:moveTo>
                    <a:pt x="79312" y="64"/>
                  </a:moveTo>
                  <a:lnTo>
                    <a:pt x="121086" y="60896"/>
                  </a:lnTo>
                  <a:cubicBezTo>
                    <a:pt x="114155" y="66350"/>
                    <a:pt x="108509" y="73409"/>
                    <a:pt x="104787" y="81366"/>
                  </a:cubicBezTo>
                  <a:cubicBezTo>
                    <a:pt x="98820" y="94135"/>
                    <a:pt x="97985" y="109279"/>
                    <a:pt x="102477" y="122626"/>
                  </a:cubicBezTo>
                  <a:cubicBezTo>
                    <a:pt x="104915" y="129813"/>
                    <a:pt x="108766" y="136358"/>
                    <a:pt x="111653" y="143352"/>
                  </a:cubicBezTo>
                  <a:cubicBezTo>
                    <a:pt x="118904" y="160935"/>
                    <a:pt x="119546" y="181148"/>
                    <a:pt x="113514" y="199115"/>
                  </a:cubicBezTo>
                  <a:cubicBezTo>
                    <a:pt x="110691" y="207521"/>
                    <a:pt x="106391" y="215413"/>
                    <a:pt x="100937" y="222408"/>
                  </a:cubicBezTo>
                  <a:lnTo>
                    <a:pt x="0" y="75398"/>
                  </a:lnTo>
                  <a:lnTo>
                    <a:pt x="79312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78FBAA-260B-AD58-0449-64018C762D42}"/>
                </a:ext>
              </a:extLst>
            </p:cNvPr>
            <p:cNvSpPr/>
            <p:nvPr/>
          </p:nvSpPr>
          <p:spPr>
            <a:xfrm flipV="1">
              <a:off x="3493884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225215-9ECE-2A7A-3DF7-6CD8F228D283}"/>
                </a:ext>
              </a:extLst>
            </p:cNvPr>
            <p:cNvGrpSpPr/>
            <p:nvPr/>
          </p:nvGrpSpPr>
          <p:grpSpPr>
            <a:xfrm rot="970760">
              <a:off x="4553928" y="1951740"/>
              <a:ext cx="1282408" cy="1905701"/>
              <a:chOff x="3932229" y="5128627"/>
              <a:chExt cx="427672" cy="63553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3E388C9-CBE2-D099-3745-A4C9390BDE4A}"/>
                  </a:ext>
                </a:extLst>
              </p:cNvPr>
              <p:cNvSpPr/>
              <p:nvPr/>
            </p:nvSpPr>
            <p:spPr>
              <a:xfrm>
                <a:off x="4208089" y="5525226"/>
                <a:ext cx="139255" cy="95382"/>
              </a:xfrm>
              <a:custGeom>
                <a:avLst/>
                <a:gdLst>
                  <a:gd name="connsiteX0" fmla="*/ 136294 w 139255"/>
                  <a:gd name="connsiteY0" fmla="*/ 8957 h 95382"/>
                  <a:gd name="connsiteX1" fmla="*/ 72703 w 139255"/>
                  <a:gd name="connsiteY1" fmla="*/ 25448 h 95382"/>
                  <a:gd name="connsiteX2" fmla="*/ 70200 w 139255"/>
                  <a:gd name="connsiteY2" fmla="*/ 24421 h 95382"/>
                  <a:gd name="connsiteX3" fmla="*/ 80018 w 139255"/>
                  <a:gd name="connsiteY3" fmla="*/ 1000 h 95382"/>
                  <a:gd name="connsiteX4" fmla="*/ 35934 w 139255"/>
                  <a:gd name="connsiteY4" fmla="*/ 25448 h 95382"/>
                  <a:gd name="connsiteX5" fmla="*/ 0 w 139255"/>
                  <a:gd name="connsiteY5" fmla="*/ 54965 h 95382"/>
                  <a:gd name="connsiteX6" fmla="*/ 8021 w 139255"/>
                  <a:gd name="connsiteY6" fmla="*/ 95263 h 95382"/>
                  <a:gd name="connsiteX7" fmla="*/ 79569 w 139255"/>
                  <a:gd name="connsiteY7" fmla="*/ 69917 h 95382"/>
                  <a:gd name="connsiteX8" fmla="*/ 136422 w 139255"/>
                  <a:gd name="connsiteY8" fmla="*/ 8957 h 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255" h="95382">
                    <a:moveTo>
                      <a:pt x="136294" y="8957"/>
                    </a:moveTo>
                    <a:cubicBezTo>
                      <a:pt x="127759" y="-2594"/>
                      <a:pt x="99718" y="12614"/>
                      <a:pt x="72703" y="25448"/>
                    </a:cubicBezTo>
                    <a:cubicBezTo>
                      <a:pt x="71034" y="26218"/>
                      <a:pt x="68725" y="26475"/>
                      <a:pt x="70200" y="24421"/>
                    </a:cubicBezTo>
                    <a:cubicBezTo>
                      <a:pt x="74692" y="18068"/>
                      <a:pt x="83419" y="4529"/>
                      <a:pt x="80018" y="1000"/>
                    </a:cubicBezTo>
                    <a:cubicBezTo>
                      <a:pt x="75334" y="-3813"/>
                      <a:pt x="52554" y="9470"/>
                      <a:pt x="35934" y="25448"/>
                    </a:cubicBezTo>
                    <a:lnTo>
                      <a:pt x="0" y="54965"/>
                    </a:lnTo>
                    <a:lnTo>
                      <a:pt x="8021" y="95263"/>
                    </a:lnTo>
                    <a:cubicBezTo>
                      <a:pt x="22523" y="96739"/>
                      <a:pt x="48961" y="84354"/>
                      <a:pt x="79569" y="69917"/>
                    </a:cubicBezTo>
                    <a:cubicBezTo>
                      <a:pt x="118904" y="51372"/>
                      <a:pt x="148807" y="25897"/>
                      <a:pt x="136422" y="89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830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7B9D796-96F3-99E5-EA6F-8FBB18DB1547}"/>
                  </a:ext>
                </a:extLst>
              </p:cNvPr>
              <p:cNvSpPr/>
              <p:nvPr/>
            </p:nvSpPr>
            <p:spPr>
              <a:xfrm>
                <a:off x="3932229" y="5456025"/>
                <a:ext cx="324563" cy="308137"/>
              </a:xfrm>
              <a:custGeom>
                <a:avLst/>
                <a:gdLst>
                  <a:gd name="connsiteX0" fmla="*/ 0 w 324563"/>
                  <a:gd name="connsiteY0" fmla="*/ 0 h 308137"/>
                  <a:gd name="connsiteX1" fmla="*/ 157341 w 324563"/>
                  <a:gd name="connsiteY1" fmla="*/ 177362 h 308137"/>
                  <a:gd name="connsiteX2" fmla="*/ 288373 w 324563"/>
                  <a:gd name="connsiteY2" fmla="*/ 108958 h 308137"/>
                  <a:gd name="connsiteX3" fmla="*/ 324564 w 324563"/>
                  <a:gd name="connsiteY3" fmla="*/ 215285 h 308137"/>
                  <a:gd name="connsiteX4" fmla="*/ 77194 w 324563"/>
                  <a:gd name="connsiteY4" fmla="*/ 302554 h 308137"/>
                  <a:gd name="connsiteX5" fmla="*/ 0 w 324563"/>
                  <a:gd name="connsiteY5" fmla="*/ 189425 h 308137"/>
                  <a:gd name="connsiteX6" fmla="*/ 0 w 324563"/>
                  <a:gd name="connsiteY6" fmla="*/ 64 h 30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563" h="308137">
                    <a:moveTo>
                      <a:pt x="0" y="0"/>
                    </a:moveTo>
                    <a:lnTo>
                      <a:pt x="157341" y="177362"/>
                    </a:lnTo>
                    <a:lnTo>
                      <a:pt x="288373" y="108958"/>
                    </a:lnTo>
                    <a:lnTo>
                      <a:pt x="324564" y="215285"/>
                    </a:lnTo>
                    <a:cubicBezTo>
                      <a:pt x="324564" y="215285"/>
                      <a:pt x="140401" y="335023"/>
                      <a:pt x="77194" y="302554"/>
                    </a:cubicBezTo>
                    <a:cubicBezTo>
                      <a:pt x="13989" y="270085"/>
                      <a:pt x="0" y="189425"/>
                      <a:pt x="0" y="189425"/>
                    </a:cubicBez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C4D6A"/>
              </a:solidFill>
              <a:ln w="8342" cap="flat">
                <a:solidFill>
                  <a:srgbClr val="E8305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A3CA93-E2E6-059D-154F-203BB217A0A3}"/>
                  </a:ext>
                </a:extLst>
              </p:cNvPr>
              <p:cNvSpPr/>
              <p:nvPr/>
            </p:nvSpPr>
            <p:spPr>
              <a:xfrm rot="1483200">
                <a:off x="4334876" y="5128627"/>
                <a:ext cx="25025" cy="632636"/>
              </a:xfrm>
              <a:custGeom>
                <a:avLst/>
                <a:gdLst>
                  <a:gd name="connsiteX0" fmla="*/ 0 w 25025"/>
                  <a:gd name="connsiteY0" fmla="*/ 0 h 632636"/>
                  <a:gd name="connsiteX1" fmla="*/ 25026 w 25025"/>
                  <a:gd name="connsiteY1" fmla="*/ 0 h 632636"/>
                  <a:gd name="connsiteX2" fmla="*/ 25026 w 25025"/>
                  <a:gd name="connsiteY2" fmla="*/ 632636 h 632636"/>
                  <a:gd name="connsiteX3" fmla="*/ 0 w 25025"/>
                  <a:gd name="connsiteY3" fmla="*/ 632636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25" h="632636">
                    <a:moveTo>
                      <a:pt x="0" y="0"/>
                    </a:moveTo>
                    <a:lnTo>
                      <a:pt x="25026" y="0"/>
                    </a:lnTo>
                    <a:lnTo>
                      <a:pt x="25026" y="632636"/>
                    </a:lnTo>
                    <a:lnTo>
                      <a:pt x="0" y="63263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8342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015030-B836-FA8E-0885-16CB78496BCA}"/>
                </a:ext>
              </a:extLst>
            </p:cNvPr>
            <p:cNvSpPr/>
            <p:nvPr/>
          </p:nvSpPr>
          <p:spPr>
            <a:xfrm>
              <a:off x="4545771" y="6552185"/>
              <a:ext cx="586477" cy="324023"/>
            </a:xfrm>
            <a:custGeom>
              <a:avLst/>
              <a:gdLst>
                <a:gd name="connsiteX0" fmla="*/ 0 w 195585"/>
                <a:gd name="connsiteY0" fmla="*/ 64 h 108059"/>
                <a:gd name="connsiteX1" fmla="*/ 73794 w 195585"/>
                <a:gd name="connsiteY1" fmla="*/ 64 h 108059"/>
                <a:gd name="connsiteX2" fmla="*/ 81430 w 195585"/>
                <a:gd name="connsiteY2" fmla="*/ 25090 h 108059"/>
                <a:gd name="connsiteX3" fmla="*/ 114156 w 195585"/>
                <a:gd name="connsiteY3" fmla="*/ 50308 h 108059"/>
                <a:gd name="connsiteX4" fmla="*/ 136486 w 195585"/>
                <a:gd name="connsiteY4" fmla="*/ 54479 h 108059"/>
                <a:gd name="connsiteX5" fmla="*/ 183522 w 195585"/>
                <a:gd name="connsiteY5" fmla="*/ 84510 h 108059"/>
                <a:gd name="connsiteX6" fmla="*/ 195585 w 195585"/>
                <a:gd name="connsiteY6" fmla="*/ 108060 h 108059"/>
                <a:gd name="connsiteX7" fmla="*/ 17261 w 195585"/>
                <a:gd name="connsiteY7" fmla="*/ 108060 h 108059"/>
                <a:gd name="connsiteX8" fmla="*/ 0 w 195585"/>
                <a:gd name="connsiteY8" fmla="*/ 0 h 1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585" h="108059">
                  <a:moveTo>
                    <a:pt x="0" y="64"/>
                  </a:moveTo>
                  <a:lnTo>
                    <a:pt x="73794" y="64"/>
                  </a:lnTo>
                  <a:cubicBezTo>
                    <a:pt x="74371" y="8855"/>
                    <a:pt x="76938" y="17518"/>
                    <a:pt x="81430" y="25090"/>
                  </a:cubicBezTo>
                  <a:cubicBezTo>
                    <a:pt x="88617" y="37218"/>
                    <a:pt x="100552" y="46522"/>
                    <a:pt x="114156" y="50308"/>
                  </a:cubicBezTo>
                  <a:cubicBezTo>
                    <a:pt x="121471" y="52361"/>
                    <a:pt x="129043" y="52875"/>
                    <a:pt x="136486" y="54479"/>
                  </a:cubicBezTo>
                  <a:cubicBezTo>
                    <a:pt x="155095" y="58458"/>
                    <a:pt x="172100" y="69366"/>
                    <a:pt x="183522" y="84510"/>
                  </a:cubicBezTo>
                  <a:cubicBezTo>
                    <a:pt x="188848" y="91568"/>
                    <a:pt x="192890" y="99590"/>
                    <a:pt x="195585" y="108060"/>
                  </a:cubicBezTo>
                  <a:lnTo>
                    <a:pt x="17261" y="108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6526A7-75B4-AF6A-D4C8-20BC095755D9}"/>
                </a:ext>
              </a:extLst>
            </p:cNvPr>
            <p:cNvSpPr/>
            <p:nvPr/>
          </p:nvSpPr>
          <p:spPr>
            <a:xfrm>
              <a:off x="4103028" y="4004815"/>
              <a:ext cx="733674" cy="2596241"/>
            </a:xfrm>
            <a:custGeom>
              <a:avLst/>
              <a:gdLst>
                <a:gd name="connsiteX0" fmla="*/ 0 w 244674"/>
                <a:gd name="connsiteY0" fmla="*/ 0 h 865824"/>
                <a:gd name="connsiteX1" fmla="*/ 157405 w 244674"/>
                <a:gd name="connsiteY1" fmla="*/ 0 h 865824"/>
                <a:gd name="connsiteX2" fmla="*/ 244674 w 244674"/>
                <a:gd name="connsiteY2" fmla="*/ 865824 h 865824"/>
                <a:gd name="connsiteX3" fmla="*/ 83034 w 244674"/>
                <a:gd name="connsiteY3" fmla="*/ 865824 h 865824"/>
                <a:gd name="connsiteX4" fmla="*/ 0 w 244674"/>
                <a:gd name="connsiteY4" fmla="*/ 0 h 8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674" h="865824">
                  <a:moveTo>
                    <a:pt x="0" y="0"/>
                  </a:moveTo>
                  <a:lnTo>
                    <a:pt x="157405" y="0"/>
                  </a:lnTo>
                  <a:lnTo>
                    <a:pt x="244674" y="865824"/>
                  </a:lnTo>
                  <a:lnTo>
                    <a:pt x="83034" y="86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E2C9C-0D40-A441-EF7A-CD0E96FE7AA2}"/>
                </a:ext>
              </a:extLst>
            </p:cNvPr>
            <p:cNvSpPr/>
            <p:nvPr/>
          </p:nvSpPr>
          <p:spPr>
            <a:xfrm>
              <a:off x="3978728" y="2454151"/>
              <a:ext cx="256486" cy="325043"/>
            </a:xfrm>
            <a:custGeom>
              <a:avLst/>
              <a:gdLst>
                <a:gd name="connsiteX0" fmla="*/ 12320 w 85536"/>
                <a:gd name="connsiteY0" fmla="*/ 0 h 108399"/>
                <a:gd name="connsiteX1" fmla="*/ 12192 w 85536"/>
                <a:gd name="connsiteY1" fmla="*/ 13989 h 108399"/>
                <a:gd name="connsiteX2" fmla="*/ 10780 w 85536"/>
                <a:gd name="connsiteY2" fmla="*/ 20726 h 108399"/>
                <a:gd name="connsiteX3" fmla="*/ 0 w 85536"/>
                <a:gd name="connsiteY3" fmla="*/ 51848 h 108399"/>
                <a:gd name="connsiteX4" fmla="*/ 12834 w 85536"/>
                <a:gd name="connsiteY4" fmla="*/ 88039 h 108399"/>
                <a:gd name="connsiteX5" fmla="*/ 69238 w 85536"/>
                <a:gd name="connsiteY5" fmla="*/ 90991 h 108399"/>
                <a:gd name="connsiteX6" fmla="*/ 85536 w 85536"/>
                <a:gd name="connsiteY6" fmla="*/ 56853 h 108399"/>
                <a:gd name="connsiteX7" fmla="*/ 79504 w 85536"/>
                <a:gd name="connsiteY7" fmla="*/ 36640 h 10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536" h="108399">
                  <a:moveTo>
                    <a:pt x="12320" y="0"/>
                  </a:moveTo>
                  <a:cubicBezTo>
                    <a:pt x="13154" y="2246"/>
                    <a:pt x="12449" y="11486"/>
                    <a:pt x="12192" y="13989"/>
                  </a:cubicBezTo>
                  <a:cubicBezTo>
                    <a:pt x="11935" y="16235"/>
                    <a:pt x="11422" y="18545"/>
                    <a:pt x="10780" y="20726"/>
                  </a:cubicBezTo>
                  <a:cubicBezTo>
                    <a:pt x="7893" y="31314"/>
                    <a:pt x="3529" y="41453"/>
                    <a:pt x="0" y="51848"/>
                  </a:cubicBezTo>
                  <a:lnTo>
                    <a:pt x="12834" y="88039"/>
                  </a:lnTo>
                  <a:cubicBezTo>
                    <a:pt x="21945" y="113706"/>
                    <a:pt x="57495" y="115567"/>
                    <a:pt x="69238" y="90991"/>
                  </a:cubicBezTo>
                  <a:lnTo>
                    <a:pt x="85536" y="56853"/>
                  </a:lnTo>
                  <a:cubicBezTo>
                    <a:pt x="81494" y="53709"/>
                    <a:pt x="78799" y="42479"/>
                    <a:pt x="79504" y="3664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EAC3EB-7C31-6210-9AD8-E727A2437DF0}"/>
                </a:ext>
              </a:extLst>
            </p:cNvPr>
            <p:cNvSpPr/>
            <p:nvPr/>
          </p:nvSpPr>
          <p:spPr>
            <a:xfrm>
              <a:off x="3565230" y="4110644"/>
              <a:ext cx="346351" cy="333790"/>
            </a:xfrm>
            <a:custGeom>
              <a:avLst/>
              <a:gdLst>
                <a:gd name="connsiteX0" fmla="*/ 72510 w 115505"/>
                <a:gd name="connsiteY0" fmla="*/ 35164 h 111316"/>
                <a:gd name="connsiteX1" fmla="*/ 106391 w 115505"/>
                <a:gd name="connsiteY1" fmla="*/ 61858 h 111316"/>
                <a:gd name="connsiteX2" fmla="*/ 115503 w 115505"/>
                <a:gd name="connsiteY2" fmla="*/ 86435 h 111316"/>
                <a:gd name="connsiteX3" fmla="*/ 103503 w 115505"/>
                <a:gd name="connsiteY3" fmla="*/ 108701 h 111316"/>
                <a:gd name="connsiteX4" fmla="*/ 83355 w 115505"/>
                <a:gd name="connsiteY4" fmla="*/ 110498 h 111316"/>
                <a:gd name="connsiteX5" fmla="*/ 16170 w 115505"/>
                <a:gd name="connsiteY5" fmla="*/ 66414 h 111316"/>
                <a:gd name="connsiteX6" fmla="*/ 0 w 115505"/>
                <a:gd name="connsiteY6" fmla="*/ 46971 h 111316"/>
                <a:gd name="connsiteX7" fmla="*/ 52425 w 115505"/>
                <a:gd name="connsiteY7" fmla="*/ 0 h 111316"/>
                <a:gd name="connsiteX8" fmla="*/ 84317 w 115505"/>
                <a:gd name="connsiteY8" fmla="*/ 18096 h 111316"/>
                <a:gd name="connsiteX9" fmla="*/ 72510 w 115505"/>
                <a:gd name="connsiteY9" fmla="*/ 35100 h 1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05" h="111316">
                  <a:moveTo>
                    <a:pt x="72510" y="35164"/>
                  </a:moveTo>
                  <a:cubicBezTo>
                    <a:pt x="86050" y="40554"/>
                    <a:pt x="97985" y="49987"/>
                    <a:pt x="106391" y="61858"/>
                  </a:cubicBezTo>
                  <a:cubicBezTo>
                    <a:pt x="111524" y="69109"/>
                    <a:pt x="115375" y="77580"/>
                    <a:pt x="115503" y="86435"/>
                  </a:cubicBezTo>
                  <a:cubicBezTo>
                    <a:pt x="115631" y="95290"/>
                    <a:pt x="111332" y="104594"/>
                    <a:pt x="103503" y="108701"/>
                  </a:cubicBezTo>
                  <a:cubicBezTo>
                    <a:pt x="97408" y="111910"/>
                    <a:pt x="90157" y="111717"/>
                    <a:pt x="83355" y="110498"/>
                  </a:cubicBezTo>
                  <a:cubicBezTo>
                    <a:pt x="56596" y="105493"/>
                    <a:pt x="35549" y="85536"/>
                    <a:pt x="16170" y="66414"/>
                  </a:cubicBezTo>
                  <a:cubicBezTo>
                    <a:pt x="10138" y="60511"/>
                    <a:pt x="4042" y="54415"/>
                    <a:pt x="0" y="46971"/>
                  </a:cubicBezTo>
                  <a:lnTo>
                    <a:pt x="52425" y="0"/>
                  </a:lnTo>
                  <a:cubicBezTo>
                    <a:pt x="63398" y="5454"/>
                    <a:pt x="74050" y="11486"/>
                    <a:pt x="84317" y="18096"/>
                  </a:cubicBezTo>
                  <a:lnTo>
                    <a:pt x="72510" y="35100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735CA1F-6035-80F0-82F6-66C5EA886559}"/>
                </a:ext>
              </a:extLst>
            </p:cNvPr>
            <p:cNvCxnSpPr>
              <a:cxnSpLocks/>
            </p:cNvCxnSpPr>
            <p:nvPr/>
          </p:nvCxnSpPr>
          <p:spPr>
            <a:xfrm>
              <a:off x="4103028" y="4004815"/>
              <a:ext cx="56454" cy="635369"/>
            </a:xfrm>
            <a:prstGeom prst="line">
              <a:avLst/>
            </a:prstGeom>
            <a:ln w="38100">
              <a:solidFill>
                <a:srgbClr val="F6AAB9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D0F1109-027C-71FC-2EDE-0570AE1EA875}"/>
                </a:ext>
              </a:extLst>
            </p:cNvPr>
            <p:cNvSpPr/>
            <p:nvPr/>
          </p:nvSpPr>
          <p:spPr>
            <a:xfrm>
              <a:off x="3725126" y="2609622"/>
              <a:ext cx="849890" cy="1395193"/>
            </a:xfrm>
            <a:custGeom>
              <a:avLst/>
              <a:gdLst>
                <a:gd name="connsiteX0" fmla="*/ 0 w 283431"/>
                <a:gd name="connsiteY0" fmla="*/ 46907 h 465285"/>
                <a:gd name="connsiteX1" fmla="*/ 84574 w 283431"/>
                <a:gd name="connsiteY1" fmla="*/ 0 h 465285"/>
                <a:gd name="connsiteX2" fmla="*/ 98563 w 283431"/>
                <a:gd name="connsiteY2" fmla="*/ 38886 h 465285"/>
                <a:gd name="connsiteX3" fmla="*/ 155993 w 283431"/>
                <a:gd name="connsiteY3" fmla="*/ 38116 h 465285"/>
                <a:gd name="connsiteX4" fmla="*/ 168634 w 283431"/>
                <a:gd name="connsiteY4" fmla="*/ 0 h 465285"/>
                <a:gd name="connsiteX5" fmla="*/ 283432 w 283431"/>
                <a:gd name="connsiteY5" fmla="*/ 46907 h 465285"/>
                <a:gd name="connsiteX6" fmla="*/ 283432 w 283431"/>
                <a:gd name="connsiteY6" fmla="*/ 465285 h 465285"/>
                <a:gd name="connsiteX7" fmla="*/ 0 w 283431"/>
                <a:gd name="connsiteY7" fmla="*/ 465285 h 465285"/>
                <a:gd name="connsiteX8" fmla="*/ 0 w 283431"/>
                <a:gd name="connsiteY8" fmla="*/ 46907 h 46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431" h="465285">
                  <a:moveTo>
                    <a:pt x="0" y="46907"/>
                  </a:moveTo>
                  <a:lnTo>
                    <a:pt x="84574" y="0"/>
                  </a:lnTo>
                  <a:lnTo>
                    <a:pt x="98563" y="38886"/>
                  </a:lnTo>
                  <a:cubicBezTo>
                    <a:pt x="108316" y="66029"/>
                    <a:pt x="146945" y="65516"/>
                    <a:pt x="155993" y="38116"/>
                  </a:cubicBezTo>
                  <a:lnTo>
                    <a:pt x="168634" y="0"/>
                  </a:lnTo>
                  <a:lnTo>
                    <a:pt x="283432" y="46907"/>
                  </a:lnTo>
                  <a:lnTo>
                    <a:pt x="283432" y="465285"/>
                  </a:lnTo>
                  <a:lnTo>
                    <a:pt x="0" y="465285"/>
                  </a:lnTo>
                  <a:lnTo>
                    <a:pt x="0" y="4690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CAC8FB6-4900-C74A-026C-06FEC64CB936}"/>
                </a:ext>
              </a:extLst>
            </p:cNvPr>
            <p:cNvSpPr/>
            <p:nvPr/>
          </p:nvSpPr>
          <p:spPr>
            <a:xfrm>
              <a:off x="3223542" y="2750276"/>
              <a:ext cx="519093" cy="1572982"/>
            </a:xfrm>
            <a:custGeom>
              <a:avLst/>
              <a:gdLst>
                <a:gd name="connsiteX0" fmla="*/ 169327 w 173113"/>
                <a:gd name="connsiteY0" fmla="*/ 153042 h 524576"/>
                <a:gd name="connsiteX1" fmla="*/ 114014 w 173113"/>
                <a:gd name="connsiteY1" fmla="*/ 294597 h 524576"/>
                <a:gd name="connsiteX2" fmla="*/ 173114 w 173113"/>
                <a:gd name="connsiteY2" fmla="*/ 446676 h 524576"/>
                <a:gd name="connsiteX3" fmla="*/ 88604 w 173113"/>
                <a:gd name="connsiteY3" fmla="*/ 524577 h 524576"/>
                <a:gd name="connsiteX4" fmla="*/ 20970 w 173113"/>
                <a:gd name="connsiteY4" fmla="*/ 388347 h 524576"/>
                <a:gd name="connsiteX5" fmla="*/ 1592 w 173113"/>
                <a:gd name="connsiteY5" fmla="*/ 327965 h 524576"/>
                <a:gd name="connsiteX6" fmla="*/ 1335 w 173113"/>
                <a:gd name="connsiteY6" fmla="*/ 294726 h 524576"/>
                <a:gd name="connsiteX7" fmla="*/ 44328 w 173113"/>
                <a:gd name="connsiteY7" fmla="*/ 179094 h 524576"/>
                <a:gd name="connsiteX8" fmla="*/ 129094 w 173113"/>
                <a:gd name="connsiteY8" fmla="*/ 32918 h 524576"/>
                <a:gd name="connsiteX9" fmla="*/ 145778 w 173113"/>
                <a:gd name="connsiteY9" fmla="*/ 15978 h 524576"/>
                <a:gd name="connsiteX10" fmla="*/ 167274 w 173113"/>
                <a:gd name="connsiteY10" fmla="*/ 0 h 524576"/>
                <a:gd name="connsiteX11" fmla="*/ 167852 w 173113"/>
                <a:gd name="connsiteY11" fmla="*/ 7636 h 524576"/>
                <a:gd name="connsiteX12" fmla="*/ 169327 w 173113"/>
                <a:gd name="connsiteY12" fmla="*/ 152977 h 52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113" h="524576">
                  <a:moveTo>
                    <a:pt x="169327" y="153042"/>
                  </a:moveTo>
                  <a:lnTo>
                    <a:pt x="114014" y="294597"/>
                  </a:lnTo>
                  <a:lnTo>
                    <a:pt x="173114" y="446676"/>
                  </a:lnTo>
                  <a:lnTo>
                    <a:pt x="88604" y="524577"/>
                  </a:lnTo>
                  <a:lnTo>
                    <a:pt x="20970" y="388347"/>
                  </a:lnTo>
                  <a:cubicBezTo>
                    <a:pt x="11538" y="369289"/>
                    <a:pt x="4736" y="349012"/>
                    <a:pt x="1592" y="327965"/>
                  </a:cubicBezTo>
                  <a:cubicBezTo>
                    <a:pt x="-141" y="316350"/>
                    <a:pt x="-783" y="304287"/>
                    <a:pt x="1335" y="294726"/>
                  </a:cubicBezTo>
                  <a:cubicBezTo>
                    <a:pt x="4607" y="279518"/>
                    <a:pt x="25975" y="224782"/>
                    <a:pt x="44328" y="179094"/>
                  </a:cubicBezTo>
                  <a:cubicBezTo>
                    <a:pt x="60626" y="138475"/>
                    <a:pt x="100924" y="73152"/>
                    <a:pt x="129094" y="32918"/>
                  </a:cubicBezTo>
                  <a:cubicBezTo>
                    <a:pt x="133650" y="26373"/>
                    <a:pt x="139361" y="20662"/>
                    <a:pt x="145778" y="15978"/>
                  </a:cubicBezTo>
                  <a:lnTo>
                    <a:pt x="167274" y="0"/>
                  </a:lnTo>
                  <a:lnTo>
                    <a:pt x="167852" y="7636"/>
                  </a:lnTo>
                  <a:lnTo>
                    <a:pt x="169327" y="152977"/>
                  </a:lnTo>
                  <a:close/>
                </a:path>
              </a:pathLst>
            </a:custGeom>
            <a:solidFill>
              <a:srgbClr val="EC4D6A"/>
            </a:solidFill>
            <a:ln w="8342" cap="flat">
              <a:solidFill>
                <a:srgbClr val="E83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B066251-2D0B-F860-BBBA-BA7956E2B0CD}"/>
                </a:ext>
              </a:extLst>
            </p:cNvPr>
            <p:cNvSpPr/>
            <p:nvPr/>
          </p:nvSpPr>
          <p:spPr>
            <a:xfrm>
              <a:off x="3948649" y="1979887"/>
              <a:ext cx="439849" cy="586363"/>
            </a:xfrm>
            <a:custGeom>
              <a:avLst/>
              <a:gdLst>
                <a:gd name="connsiteX0" fmla="*/ 598 w 146686"/>
                <a:gd name="connsiteY0" fmla="*/ 104775 h 195547"/>
                <a:gd name="connsiteX1" fmla="*/ 11250 w 146686"/>
                <a:gd name="connsiteY1" fmla="*/ 140966 h 195547"/>
                <a:gd name="connsiteX2" fmla="*/ 82670 w 146686"/>
                <a:gd name="connsiteY2" fmla="*/ 195509 h 195547"/>
                <a:gd name="connsiteX3" fmla="*/ 146260 w 146686"/>
                <a:gd name="connsiteY3" fmla="*/ 90979 h 195547"/>
                <a:gd name="connsiteX4" fmla="*/ 64189 w 146686"/>
                <a:gd name="connsiteY4" fmla="*/ 245 h 195547"/>
                <a:gd name="connsiteX5" fmla="*/ 598 w 146686"/>
                <a:gd name="connsiteY5" fmla="*/ 104775 h 19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686" h="195547">
                  <a:moveTo>
                    <a:pt x="598" y="104775"/>
                  </a:moveTo>
                  <a:cubicBezTo>
                    <a:pt x="1881" y="118058"/>
                    <a:pt x="5731" y="130186"/>
                    <a:pt x="11250" y="140966"/>
                  </a:cubicBezTo>
                  <a:cubicBezTo>
                    <a:pt x="28190" y="173948"/>
                    <a:pt x="60852" y="194162"/>
                    <a:pt x="82670" y="195509"/>
                  </a:cubicBezTo>
                  <a:cubicBezTo>
                    <a:pt x="108978" y="197177"/>
                    <a:pt x="151394" y="144880"/>
                    <a:pt x="146260" y="90979"/>
                  </a:cubicBezTo>
                  <a:cubicBezTo>
                    <a:pt x="141191" y="37077"/>
                    <a:pt x="104422" y="-3541"/>
                    <a:pt x="64189" y="245"/>
                  </a:cubicBezTo>
                  <a:cubicBezTo>
                    <a:pt x="23955" y="4030"/>
                    <a:pt x="-4535" y="50873"/>
                    <a:pt x="598" y="104775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B97803-AFED-0C4A-9BD4-02C6CDF17C86}"/>
                </a:ext>
              </a:extLst>
            </p:cNvPr>
            <p:cNvSpPr/>
            <p:nvPr/>
          </p:nvSpPr>
          <p:spPr>
            <a:xfrm>
              <a:off x="3946715" y="1974253"/>
              <a:ext cx="516316" cy="744037"/>
            </a:xfrm>
            <a:custGeom>
              <a:avLst/>
              <a:gdLst>
                <a:gd name="connsiteX0" fmla="*/ 32173 w 172187"/>
                <a:gd name="connsiteY0" fmla="*/ 16369 h 248130"/>
                <a:gd name="connsiteX1" fmla="*/ 136767 w 172187"/>
                <a:gd name="connsiteY1" fmla="*/ 5974 h 248130"/>
                <a:gd name="connsiteX2" fmla="*/ 152168 w 172187"/>
                <a:gd name="connsiteY2" fmla="*/ 11685 h 248130"/>
                <a:gd name="connsiteX3" fmla="*/ 152809 w 172187"/>
                <a:gd name="connsiteY3" fmla="*/ 30807 h 248130"/>
                <a:gd name="connsiteX4" fmla="*/ 171675 w 172187"/>
                <a:gd name="connsiteY4" fmla="*/ 44347 h 248130"/>
                <a:gd name="connsiteX5" fmla="*/ 162819 w 172187"/>
                <a:gd name="connsiteY5" fmla="*/ 66741 h 248130"/>
                <a:gd name="connsiteX6" fmla="*/ 130286 w 172187"/>
                <a:gd name="connsiteY6" fmla="*/ 73094 h 248130"/>
                <a:gd name="connsiteX7" fmla="*/ 89090 w 172187"/>
                <a:gd name="connsiteY7" fmla="*/ 73608 h 248130"/>
                <a:gd name="connsiteX8" fmla="*/ 55722 w 172187"/>
                <a:gd name="connsiteY8" fmla="*/ 68859 h 248130"/>
                <a:gd name="connsiteX9" fmla="*/ 47380 w 172187"/>
                <a:gd name="connsiteY9" fmla="*/ 102355 h 248130"/>
                <a:gd name="connsiteX10" fmla="*/ 36408 w 172187"/>
                <a:gd name="connsiteY10" fmla="*/ 85864 h 248130"/>
                <a:gd name="connsiteX11" fmla="*/ 23767 w 172187"/>
                <a:gd name="connsiteY11" fmla="*/ 90291 h 248130"/>
                <a:gd name="connsiteX12" fmla="*/ 23189 w 172187"/>
                <a:gd name="connsiteY12" fmla="*/ 104922 h 248130"/>
                <a:gd name="connsiteX13" fmla="*/ 31788 w 172187"/>
                <a:gd name="connsiteY13" fmla="*/ 121734 h 248130"/>
                <a:gd name="connsiteX14" fmla="*/ 60150 w 172187"/>
                <a:gd name="connsiteY14" fmla="*/ 160171 h 248130"/>
                <a:gd name="connsiteX15" fmla="*/ 92491 w 172187"/>
                <a:gd name="connsiteY15" fmla="*/ 142460 h 248130"/>
                <a:gd name="connsiteX16" fmla="*/ 140682 w 172187"/>
                <a:gd name="connsiteY16" fmla="*/ 142781 h 248130"/>
                <a:gd name="connsiteX17" fmla="*/ 122522 w 172187"/>
                <a:gd name="connsiteY17" fmla="*/ 219206 h 248130"/>
                <a:gd name="connsiteX18" fmla="*/ 59123 w 172187"/>
                <a:gd name="connsiteY18" fmla="*/ 233066 h 248130"/>
                <a:gd name="connsiteX19" fmla="*/ 32108 w 172187"/>
                <a:gd name="connsiteY19" fmla="*/ 16562 h 2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187" h="248130">
                  <a:moveTo>
                    <a:pt x="32173" y="16369"/>
                  </a:moveTo>
                  <a:cubicBezTo>
                    <a:pt x="61048" y="-8207"/>
                    <a:pt x="102694" y="776"/>
                    <a:pt x="136767" y="5974"/>
                  </a:cubicBezTo>
                  <a:cubicBezTo>
                    <a:pt x="142286" y="6808"/>
                    <a:pt x="148125" y="7835"/>
                    <a:pt x="152168" y="11685"/>
                  </a:cubicBezTo>
                  <a:cubicBezTo>
                    <a:pt x="157301" y="16562"/>
                    <a:pt x="157558" y="25609"/>
                    <a:pt x="152809" y="30807"/>
                  </a:cubicBezTo>
                  <a:cubicBezTo>
                    <a:pt x="161215" y="29588"/>
                    <a:pt x="169685" y="36069"/>
                    <a:pt x="171675" y="44347"/>
                  </a:cubicBezTo>
                  <a:cubicBezTo>
                    <a:pt x="173664" y="52624"/>
                    <a:pt x="169685" y="61672"/>
                    <a:pt x="162819" y="66741"/>
                  </a:cubicBezTo>
                  <a:cubicBezTo>
                    <a:pt x="153708" y="73479"/>
                    <a:pt x="140938" y="71875"/>
                    <a:pt x="130286" y="73094"/>
                  </a:cubicBezTo>
                  <a:cubicBezTo>
                    <a:pt x="116682" y="74634"/>
                    <a:pt x="102758" y="74634"/>
                    <a:pt x="89090" y="73608"/>
                  </a:cubicBezTo>
                  <a:cubicBezTo>
                    <a:pt x="77860" y="72773"/>
                    <a:pt x="66759" y="71169"/>
                    <a:pt x="55722" y="68859"/>
                  </a:cubicBezTo>
                  <a:cubicBezTo>
                    <a:pt x="51359" y="79575"/>
                    <a:pt x="48535" y="90869"/>
                    <a:pt x="47380" y="102355"/>
                  </a:cubicBezTo>
                  <a:cubicBezTo>
                    <a:pt x="41156" y="99596"/>
                    <a:pt x="42119" y="89457"/>
                    <a:pt x="36408" y="85864"/>
                  </a:cubicBezTo>
                  <a:cubicBezTo>
                    <a:pt x="32173" y="83233"/>
                    <a:pt x="26141" y="85864"/>
                    <a:pt x="23767" y="90291"/>
                  </a:cubicBezTo>
                  <a:cubicBezTo>
                    <a:pt x="21392" y="94719"/>
                    <a:pt x="20943" y="100430"/>
                    <a:pt x="23189" y="104922"/>
                  </a:cubicBezTo>
                  <a:lnTo>
                    <a:pt x="31788" y="121734"/>
                  </a:lnTo>
                  <a:cubicBezTo>
                    <a:pt x="31788" y="121734"/>
                    <a:pt x="38589" y="160171"/>
                    <a:pt x="60150" y="160171"/>
                  </a:cubicBezTo>
                  <a:cubicBezTo>
                    <a:pt x="76962" y="160171"/>
                    <a:pt x="85304" y="143038"/>
                    <a:pt x="92491" y="142460"/>
                  </a:cubicBezTo>
                  <a:cubicBezTo>
                    <a:pt x="104940" y="141369"/>
                    <a:pt x="134970" y="144321"/>
                    <a:pt x="140682" y="142781"/>
                  </a:cubicBezTo>
                  <a:cubicBezTo>
                    <a:pt x="140682" y="142781"/>
                    <a:pt x="129516" y="200148"/>
                    <a:pt x="122522" y="219206"/>
                  </a:cubicBezTo>
                  <a:cubicBezTo>
                    <a:pt x="112191" y="247376"/>
                    <a:pt x="80492" y="260402"/>
                    <a:pt x="59123" y="233066"/>
                  </a:cubicBezTo>
                  <a:cubicBezTo>
                    <a:pt x="17029" y="179165"/>
                    <a:pt x="-34755" y="73415"/>
                    <a:pt x="32108" y="16562"/>
                  </a:cubicBezTo>
                  <a:close/>
                </a:path>
              </a:pathLst>
            </a:custGeom>
            <a:solidFill>
              <a:srgbClr val="F6AAB9"/>
            </a:solidFill>
            <a:ln w="8342" cap="flat">
              <a:solidFill>
                <a:srgbClr val="E83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728088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8F02-0A4E-A776-E7FB-66FC2D0F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carrot approach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F6A482-9ABE-2809-B190-EEE8BAB8F7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Future proofing for yourself</a:t>
            </a:r>
          </a:p>
          <a:p>
            <a:r>
              <a:rPr lang="en-US" dirty="0"/>
              <a:t>Increased citations: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A380FA-EACD-62C9-BA29-71F79888129E}"/>
              </a:ext>
            </a:extLst>
          </p:cNvPr>
          <p:cNvGrpSpPr/>
          <p:nvPr/>
        </p:nvGrpSpPr>
        <p:grpSpPr>
          <a:xfrm>
            <a:off x="4490838" y="2505670"/>
            <a:ext cx="6862962" cy="923330"/>
            <a:chOff x="4490838" y="2505670"/>
            <a:chExt cx="6862962" cy="92333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25824D1-8896-EE22-9C0B-C3EB654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838" y="2505670"/>
              <a:ext cx="6862962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5369B9-22D9-47A9-869B-5E6F5823BAB8}"/>
                </a:ext>
              </a:extLst>
            </p:cNvPr>
            <p:cNvSpPr txBox="1"/>
            <p:nvPr/>
          </p:nvSpPr>
          <p:spPr>
            <a:xfrm>
              <a:off x="5257800" y="2505670"/>
              <a:ext cx="609600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buNone/>
              </a:pPr>
              <a:r>
                <a:rPr lang="en-US" sz="900" b="0" i="0" u="none" strike="noStrike" dirty="0">
                  <a:solidFill>
                    <a:schemeClr val="accent1"/>
                  </a:solidFill>
                  <a:effectLst/>
                  <a:latin typeface="Montserrat" panose="020F0502020204030204" pitchFamily="2" charset="0"/>
                </a:rPr>
                <a:t>https://europepmc.org/Help#searchdata</a:t>
              </a:r>
              <a:endParaRPr lang="en-US" sz="900" b="0" dirty="0">
                <a:solidFill>
                  <a:schemeClr val="accent1"/>
                </a:solidFill>
                <a:effectLst/>
              </a:endParaRPr>
            </a:p>
            <a:p>
              <a:pPr>
                <a:buNone/>
              </a:pPr>
              <a:br>
                <a:rPr lang="en-US" sz="900" dirty="0">
                  <a:solidFill>
                    <a:schemeClr val="accent1"/>
                  </a:solidFill>
                </a:rPr>
              </a:br>
              <a:endParaRPr lang="en-BE" sz="9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3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6F23-8679-557D-B0B4-A07A25E0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EDA19F-54E6-7223-CD45-9AC01F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52" y="594360"/>
            <a:ext cx="7846353" cy="53637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6BD7D-3B98-CD38-8642-E8944FA20B7B}"/>
              </a:ext>
            </a:extLst>
          </p:cNvPr>
          <p:cNvGrpSpPr/>
          <p:nvPr/>
        </p:nvGrpSpPr>
        <p:grpSpPr>
          <a:xfrm>
            <a:off x="838200" y="2428875"/>
            <a:ext cx="9110472" cy="3529203"/>
            <a:chOff x="838200" y="2428875"/>
            <a:chExt cx="9110472" cy="35292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B99CD1-0165-D94C-B484-0B6C46F23962}"/>
                </a:ext>
              </a:extLst>
            </p:cNvPr>
            <p:cNvGrpSpPr/>
            <p:nvPr/>
          </p:nvGrpSpPr>
          <p:grpSpPr>
            <a:xfrm>
              <a:off x="838200" y="2428875"/>
              <a:ext cx="9110472" cy="3529203"/>
              <a:chOff x="838200" y="2428875"/>
              <a:chExt cx="9110472" cy="352920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E1DBC40-EB55-29EC-A8D5-E958912EB766}"/>
                  </a:ext>
                </a:extLst>
              </p:cNvPr>
              <p:cNvSpPr/>
              <p:nvPr/>
            </p:nvSpPr>
            <p:spPr>
              <a:xfrm>
                <a:off x="4206240" y="4690872"/>
                <a:ext cx="5742432" cy="126720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E46F2CCB-B566-9460-3114-2933B1490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2428875"/>
                <a:ext cx="7953375" cy="200025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75333AF-DA0E-7A46-3046-FC859D9648FD}"/>
                  </a:ext>
                </a:extLst>
              </p:cNvPr>
              <p:cNvCxnSpPr>
                <a:stCxn id="2052" idx="2"/>
              </p:cNvCxnSpPr>
              <p:nvPr/>
            </p:nvCxnSpPr>
            <p:spPr>
              <a:xfrm>
                <a:off x="4814888" y="4429125"/>
                <a:ext cx="1348168" cy="261747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CD467F-B6C0-8730-7C91-469CC023A294}"/>
                </a:ext>
              </a:extLst>
            </p:cNvPr>
            <p:cNvCxnSpPr/>
            <p:nvPr/>
          </p:nvCxnSpPr>
          <p:spPr>
            <a:xfrm>
              <a:off x="2532888" y="3200400"/>
              <a:ext cx="61813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1E6764-B1DF-B0C3-A296-28B6B3E2690C}"/>
                </a:ext>
              </a:extLst>
            </p:cNvPr>
            <p:cNvCxnSpPr>
              <a:cxnSpLocks/>
            </p:cNvCxnSpPr>
            <p:nvPr/>
          </p:nvCxnSpPr>
          <p:spPr>
            <a:xfrm>
              <a:off x="972312" y="3401568"/>
              <a:ext cx="217322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9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1ABC9-7450-DE67-7672-232A497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9F36-F319-B9E1-6D1D-ECB6E3AF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carrot approach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6668F5-FD98-1FA7-962B-840BE2FEE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Future proofing for yourself</a:t>
            </a:r>
          </a:p>
          <a:p>
            <a:r>
              <a:rPr lang="en-US" dirty="0"/>
              <a:t>Increased citations:</a:t>
            </a:r>
          </a:p>
          <a:p>
            <a:endParaRPr lang="en-US" dirty="0"/>
          </a:p>
          <a:p>
            <a:r>
              <a:rPr lang="en-US" dirty="0"/>
              <a:t>Visibility and networking possibilities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other words: </a:t>
            </a:r>
            <a:r>
              <a:rPr lang="en-US" dirty="0">
                <a:solidFill>
                  <a:schemeClr val="accent1">
                    <a:alpha val="85000"/>
                  </a:schemeClr>
                </a:solidFill>
              </a:rPr>
              <a:t>You want to do it!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04095B-DA28-899E-2A8D-933EB616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8" y="2505670"/>
            <a:ext cx="686296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6F12D-E1FD-B789-A60A-E05A64CED419}"/>
              </a:ext>
            </a:extLst>
          </p:cNvPr>
          <p:cNvSpPr txBox="1"/>
          <p:nvPr/>
        </p:nvSpPr>
        <p:spPr>
          <a:xfrm>
            <a:off x="5257800" y="2505670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900" b="0" i="0" u="none" strike="noStrike" dirty="0">
                <a:solidFill>
                  <a:schemeClr val="accent1"/>
                </a:solidFill>
                <a:effectLst/>
                <a:latin typeface="Montserrat" panose="020F0502020204030204" pitchFamily="2" charset="0"/>
              </a:rPr>
              <a:t>https://europepmc.org/Help#searchdata</a:t>
            </a:r>
            <a:endParaRPr lang="en-US" sz="9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900" dirty="0">
                <a:solidFill>
                  <a:schemeClr val="accent1"/>
                </a:solidFill>
              </a:rPr>
            </a:br>
            <a:endParaRPr lang="en-BE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718C-5D55-0656-82B4-9AD8A8CB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87339-8ACA-A2E6-BBDE-5003C88ED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find repositories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0BE69-E283-18E9-38E6-1FD2FF92F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67044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D7A2-F126-FD29-1447-7D039C10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hundreds of repositories available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94BC1-B7EC-4773-C440-61DE5485DCD3}"/>
              </a:ext>
            </a:extLst>
          </p:cNvPr>
          <p:cNvSpPr txBox="1"/>
          <p:nvPr/>
        </p:nvSpPr>
        <p:spPr>
          <a:xfrm>
            <a:off x="1575757" y="6007656"/>
            <a:ext cx="9040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Introduction - Life-Cycle Decisions for Biomedical Data - NCBI Bookshelf</a:t>
            </a:r>
            <a:r>
              <a:rPr lang="en-US" sz="1400" dirty="0"/>
              <a:t> (2020)</a:t>
            </a:r>
            <a:endParaRPr lang="en-BE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49B1A6-DB8D-51EF-7414-C73F26B505F9}"/>
              </a:ext>
            </a:extLst>
          </p:cNvPr>
          <p:cNvGrpSpPr/>
          <p:nvPr/>
        </p:nvGrpSpPr>
        <p:grpSpPr>
          <a:xfrm>
            <a:off x="1575757" y="1848107"/>
            <a:ext cx="9040487" cy="4159549"/>
            <a:chOff x="838200" y="1746550"/>
            <a:chExt cx="9040487" cy="41595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150E2B-0BB5-244B-D995-23ED715E4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810042"/>
              <a:ext cx="9040487" cy="3096057"/>
            </a:xfrm>
            <a:prstGeom prst="rect">
              <a:avLst/>
            </a:prstGeom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064682-FAF3-6E87-5606-AD7EBB2F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0"/>
            <a:stretch/>
          </p:blipFill>
          <p:spPr>
            <a:xfrm>
              <a:off x="838201" y="1746550"/>
              <a:ext cx="9040485" cy="1063492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75ADBF-DEE1-B7C5-80FE-D54F89D4678D}"/>
              </a:ext>
            </a:extLst>
          </p:cNvPr>
          <p:cNvCxnSpPr/>
          <p:nvPr/>
        </p:nvCxnSpPr>
        <p:spPr>
          <a:xfrm>
            <a:off x="6186635" y="3629608"/>
            <a:ext cx="39935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2BCB-D3D1-C673-5094-61EB2A1131DA}"/>
              </a:ext>
            </a:extLst>
          </p:cNvPr>
          <p:cNvCxnSpPr>
            <a:cxnSpLocks/>
          </p:cNvCxnSpPr>
          <p:nvPr/>
        </p:nvCxnSpPr>
        <p:spPr>
          <a:xfrm>
            <a:off x="1636406" y="3893975"/>
            <a:ext cx="66869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B093B-198C-4CE0-FFCD-49AE5D1ABCCE}"/>
              </a:ext>
            </a:extLst>
          </p:cNvPr>
          <p:cNvSpPr/>
          <p:nvPr/>
        </p:nvSpPr>
        <p:spPr>
          <a:xfrm>
            <a:off x="7324969" y="3695305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5F947-A7D9-D978-C568-1C8F19DA57CC}"/>
              </a:ext>
            </a:extLst>
          </p:cNvPr>
          <p:cNvSpPr/>
          <p:nvPr/>
        </p:nvSpPr>
        <p:spPr>
          <a:xfrm>
            <a:off x="5489949" y="4478638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48FF6-EC92-BFBE-8A1B-48930C9FEB2A}"/>
              </a:ext>
            </a:extLst>
          </p:cNvPr>
          <p:cNvSpPr/>
          <p:nvPr/>
        </p:nvSpPr>
        <p:spPr>
          <a:xfrm>
            <a:off x="5886059" y="4223982"/>
            <a:ext cx="345233" cy="22666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788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red dress dancing&#10;&#10;AI-generated content may be incorrect.">
            <a:extLst>
              <a:ext uri="{FF2B5EF4-FFF2-40B4-BE49-F238E27FC236}">
                <a16:creationId xmlns:a16="http://schemas.microsoft.com/office/drawing/2014/main" id="{1F955DAE-BACD-3AEC-E960-2D2214BD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D4C92-C673-0F56-1B3F-BC9AFF4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0" y="1980565"/>
            <a:ext cx="10515600" cy="1325563"/>
          </a:xfrm>
        </p:spPr>
        <p:txBody>
          <a:bodyPr>
            <a:noAutofit/>
          </a:bodyPr>
          <a:lstStyle/>
          <a:p>
            <a:r>
              <a:rPr lang="en-US" sz="30000" dirty="0">
                <a:solidFill>
                  <a:schemeClr val="bg1"/>
                </a:solidFill>
              </a:rPr>
              <a:t>?</a:t>
            </a:r>
            <a:endParaRPr lang="en-BE" sz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8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6DC7-6732-1350-50C8-0E807BBB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finding repositories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B7C5-887F-B130-390F-07F1D6E25C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Re3data.org</a:t>
            </a:r>
          </a:p>
          <a:p>
            <a:r>
              <a:rPr lang="en-US" dirty="0"/>
              <a:t>Fairsharing.org</a:t>
            </a:r>
          </a:p>
          <a:p>
            <a:r>
              <a:rPr lang="en-US" dirty="0"/>
              <a:t>Elixir-Europe.org/platforms/data/elixir-deposition-databases</a:t>
            </a:r>
          </a:p>
          <a:p>
            <a:r>
              <a:rPr lang="en-US" dirty="0"/>
              <a:t>Ebi.ac.uk/submission/ </a:t>
            </a:r>
          </a:p>
          <a:p>
            <a:r>
              <a:rPr lang="en-US" dirty="0"/>
              <a:t>AI (e.g. co-pilot)</a:t>
            </a:r>
          </a:p>
          <a:p>
            <a:r>
              <a:rPr lang="en-US" dirty="0" err="1"/>
              <a:t>Etc</a:t>
            </a:r>
            <a:r>
              <a:rPr lang="en-US" dirty="0"/>
              <a:t>… (check </a:t>
            </a:r>
            <a:r>
              <a:rPr lang="en-US" dirty="0" err="1"/>
              <a:t>RDMkit</a:t>
            </a:r>
            <a:r>
              <a:rPr lang="en-US" dirty="0"/>
              <a:t> for more)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7399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41D6-E365-58F6-1816-EF4AF24F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1AF772-A99C-E413-C2F6-C9ABAC382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559EF7-6F43-17D5-6A96-519D152C8D23}"/>
              </a:ext>
            </a:extLst>
          </p:cNvPr>
          <p:cNvSpPr/>
          <p:nvPr/>
        </p:nvSpPr>
        <p:spPr>
          <a:xfrm rot="16200000" flipH="1">
            <a:off x="6307603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23F4AB4D-0CF2-5A1D-F122-6A5D0E8B3E43}"/>
              </a:ext>
            </a:extLst>
          </p:cNvPr>
          <p:cNvGrpSpPr/>
          <p:nvPr/>
        </p:nvGrpSpPr>
        <p:grpSpPr>
          <a:xfrm flipH="1">
            <a:off x="4262123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A5B29F-46AB-2D25-8F21-1E4906FB3D49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D3F528-04E1-7D84-BFEE-554FE94D92BF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1907E5-1BD9-D270-E1E8-2864E9B879E2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3A52AB71-34D6-47B9-FEA8-C34F8B91E0DA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391A6-DFBF-5E11-FCEA-5AEEB604888D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9F35C524-6E4A-287C-A408-CB83C774A04E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3892991-5CD1-230A-023E-9C1C196D13B9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D965607-27F0-4F0D-810E-9AE03F288E43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88CD4D8E-F4AB-450A-492B-9E4F061A78AC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6248381-6993-0810-2C28-0EF003DE17CC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FF038357-0AA2-D664-88A5-7931A1EB483A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A04031A-B11D-1454-F43B-F44A33FFAC20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572EABB-C8BE-525B-A1A2-9C76AC8D5099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87F14C72-F90F-1B88-23E6-8E12892C8E7B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DF262F-9298-C11B-0702-2AC214C5DA37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A2BA17D5-8440-08EE-12B1-82CB239308C2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72636AA-1EA2-360B-8267-7D8F5CBB92C2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BE8CA9B-A464-45A3-086C-3D632D86E24C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6D36CF-A181-6A85-32B9-715C67061D5C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5C280B-F4EB-8F4F-13BD-FA853E12A2C0}"/>
              </a:ext>
            </a:extLst>
          </p:cNvPr>
          <p:cNvSpPr/>
          <p:nvPr/>
        </p:nvSpPr>
        <p:spPr>
          <a:xfrm flipH="1">
            <a:off x="5844170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AA5415-33F2-4B0C-5B0D-204796CD5897}"/>
              </a:ext>
            </a:extLst>
          </p:cNvPr>
          <p:cNvSpPr/>
          <p:nvPr/>
        </p:nvSpPr>
        <p:spPr>
          <a:xfrm flipH="1">
            <a:off x="5838160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6C6DE5-6EDE-C953-1466-50E76E52ED5F}"/>
              </a:ext>
            </a:extLst>
          </p:cNvPr>
          <p:cNvSpPr/>
          <p:nvPr/>
        </p:nvSpPr>
        <p:spPr>
          <a:xfrm flipH="1">
            <a:off x="4537889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570051-B3F3-D7F8-A8A5-930A709AAF42}"/>
              </a:ext>
            </a:extLst>
          </p:cNvPr>
          <p:cNvSpPr/>
          <p:nvPr/>
        </p:nvSpPr>
        <p:spPr>
          <a:xfrm flipH="1">
            <a:off x="4984293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22CCE7-A8DA-5ACB-EB09-A27F6163FA93}"/>
              </a:ext>
            </a:extLst>
          </p:cNvPr>
          <p:cNvSpPr/>
          <p:nvPr/>
        </p:nvSpPr>
        <p:spPr>
          <a:xfrm flipH="1">
            <a:off x="4973206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1683B-3D39-89F1-FB1C-80433226FC23}"/>
              </a:ext>
            </a:extLst>
          </p:cNvPr>
          <p:cNvGrpSpPr/>
          <p:nvPr/>
        </p:nvGrpSpPr>
        <p:grpSpPr>
          <a:xfrm rot="2292934" flipH="1">
            <a:off x="4850100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561A30-315B-049C-5EAB-C6C886F5E459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8BA7DE-F1EE-11AE-B02D-77BF135544AC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80A02D-5E59-97E3-C2A7-7659AD5E1494}"/>
              </a:ext>
            </a:extLst>
          </p:cNvPr>
          <p:cNvSpPr/>
          <p:nvPr/>
        </p:nvSpPr>
        <p:spPr>
          <a:xfrm flipH="1">
            <a:off x="4526657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F13C790-7E1B-09FC-7F7F-3E5EC749E4BB}"/>
              </a:ext>
            </a:extLst>
          </p:cNvPr>
          <p:cNvSpPr/>
          <p:nvPr/>
        </p:nvSpPr>
        <p:spPr>
          <a:xfrm flipH="1">
            <a:off x="4532067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5903051-410B-ED84-4B24-618E534F0315}"/>
              </a:ext>
            </a:extLst>
          </p:cNvPr>
          <p:cNvSpPr/>
          <p:nvPr/>
        </p:nvSpPr>
        <p:spPr>
          <a:xfrm flipH="1">
            <a:off x="4437651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B715D82-C239-5654-61FC-4D701E77D3AF}"/>
              </a:ext>
            </a:extLst>
          </p:cNvPr>
          <p:cNvSpPr/>
          <p:nvPr/>
        </p:nvSpPr>
        <p:spPr>
          <a:xfrm flipH="1">
            <a:off x="4231411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256A373-D733-A03B-03DB-0DCA5DF46474}"/>
              </a:ext>
            </a:extLst>
          </p:cNvPr>
          <p:cNvSpPr/>
          <p:nvPr/>
        </p:nvSpPr>
        <p:spPr>
          <a:xfrm flipH="1">
            <a:off x="4264491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1AAF90D-2C87-01D4-E34D-7A993E98D5A5}"/>
              </a:ext>
            </a:extLst>
          </p:cNvPr>
          <p:cNvSpPr/>
          <p:nvPr/>
        </p:nvSpPr>
        <p:spPr>
          <a:xfrm flipH="1">
            <a:off x="4749740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78766C5-9A90-F0D8-37AF-64D117EFB0CC}"/>
              </a:ext>
            </a:extLst>
          </p:cNvPr>
          <p:cNvSpPr/>
          <p:nvPr/>
        </p:nvSpPr>
        <p:spPr>
          <a:xfrm flipH="1">
            <a:off x="4814237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4D27820-346A-F9FC-430D-C9305D05EEBC}"/>
              </a:ext>
            </a:extLst>
          </p:cNvPr>
          <p:cNvSpPr/>
          <p:nvPr/>
        </p:nvSpPr>
        <p:spPr>
          <a:xfrm flipH="1">
            <a:off x="4826619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EB454D6-0230-147F-62CC-C12F59E0E336}"/>
              </a:ext>
            </a:extLst>
          </p:cNvPr>
          <p:cNvSpPr/>
          <p:nvPr/>
        </p:nvSpPr>
        <p:spPr>
          <a:xfrm rot="6330601" flipH="1">
            <a:off x="7682970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CE4314-3757-E39A-BE83-EFDADE4C65F7}"/>
              </a:ext>
            </a:extLst>
          </p:cNvPr>
          <p:cNvSpPr/>
          <p:nvPr/>
        </p:nvSpPr>
        <p:spPr>
          <a:xfrm flipH="1">
            <a:off x="7049096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D8C4A3-ADE5-E667-1ECE-2F20B7D3B218}"/>
              </a:ext>
            </a:extLst>
          </p:cNvPr>
          <p:cNvSpPr/>
          <p:nvPr/>
        </p:nvSpPr>
        <p:spPr>
          <a:xfrm rot="10800000" flipH="1">
            <a:off x="6064323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1C837E3A-CC42-164C-D9EC-D20D120DC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310677" flipH="1" flipV="1">
            <a:off x="7226785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48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258B-4E74-7FDE-270F-1415789B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8406"/>
            <a:ext cx="5455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Go to                 and explore the number of repositories in your field</a:t>
            </a:r>
            <a:endParaRPr lang="en-BE" dirty="0"/>
          </a:p>
        </p:txBody>
      </p:sp>
      <p:pic>
        <p:nvPicPr>
          <p:cNvPr id="1026" name="Picture 2" descr="Brand">
            <a:hlinkClick r:id="rId2"/>
            <a:extLst>
              <a:ext uri="{FF2B5EF4-FFF2-40B4-BE49-F238E27FC236}">
                <a16:creationId xmlns:a16="http://schemas.microsoft.com/office/drawing/2014/main" id="{F232F5A5-9412-48B1-8005-5E93A4F4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76" y="2462742"/>
            <a:ext cx="1882298" cy="6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24B40-77D6-FA1F-ADA1-598D3D46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71" y="0"/>
            <a:ext cx="5455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62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D3B477-F2BB-2ECA-5EDF-A0760B834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9906E0-B827-989F-BF49-3CC6A0D0B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D50EB1-D7B4-7CF1-3BC3-AAAB0F908E79}"/>
              </a:ext>
            </a:extLst>
          </p:cNvPr>
          <p:cNvSpPr/>
          <p:nvPr/>
        </p:nvSpPr>
        <p:spPr>
          <a:xfrm rot="5400000">
            <a:off x="4474690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EA46BFF6-BD47-271F-CC86-63997144EDAC}"/>
              </a:ext>
            </a:extLst>
          </p:cNvPr>
          <p:cNvGrpSpPr/>
          <p:nvPr/>
        </p:nvGrpSpPr>
        <p:grpSpPr>
          <a:xfrm>
            <a:off x="7209402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DCF558-29BA-EF9B-8FD8-DE6F27D897B8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038953-6E9B-CEFF-630B-F0182CEAB469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491CE3-641D-BA11-CA36-9709473FF3DF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6511F397-8AE5-6381-A4D9-EC3190AAE025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643443D-AA2D-64F3-5668-667338612E06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22D65E3E-C5C2-D607-67CD-CE061630AC72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CBB0D22-BA38-D044-932F-9020DE190F45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7FB7493-211A-5276-4AE6-625CDB86C9CA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C9C73758-FA62-8676-70B5-74FC1EF57CED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9D580AD-FA1E-4B06-33AB-21DA29FE081F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B6759AF5-BFEC-5E26-BCF0-718D71B715F3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3807964-95FB-A665-D603-ECBD80BC0A66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6BD501A-C1A1-0E54-F61F-F46CFB7810E1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0C239E5D-6F10-4069-28BA-C8B4CC5CB25C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A159448-4465-B059-19BC-F6A3A86046A6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E7502F9C-08AD-EBA0-DC98-38443A246FEB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D7C4AAF-F0B1-F8D8-5B2B-20B9EF75B78E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8B7AA02-3E8B-318C-2198-8CBD6A73AEF5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8EC78C-B224-A3A7-42D2-DBB05C812884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6FC71AC-6182-74D7-AFFE-A897E7465D5A}"/>
              </a:ext>
            </a:extLst>
          </p:cNvPr>
          <p:cNvSpPr/>
          <p:nvPr/>
        </p:nvSpPr>
        <p:spPr>
          <a:xfrm>
            <a:off x="6981236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835F1C-2A23-82AE-69B2-6DBF892249DD}"/>
              </a:ext>
            </a:extLst>
          </p:cNvPr>
          <p:cNvSpPr/>
          <p:nvPr/>
        </p:nvSpPr>
        <p:spPr>
          <a:xfrm>
            <a:off x="6730222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9F11A5-0280-7AF4-F605-3C24AD136335}"/>
              </a:ext>
            </a:extLst>
          </p:cNvPr>
          <p:cNvSpPr/>
          <p:nvPr/>
        </p:nvSpPr>
        <p:spPr>
          <a:xfrm>
            <a:off x="6821332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A7ADCD-43F4-7B34-7D24-B1FEAA5F477F}"/>
              </a:ext>
            </a:extLst>
          </p:cNvPr>
          <p:cNvSpPr/>
          <p:nvPr/>
        </p:nvSpPr>
        <p:spPr>
          <a:xfrm>
            <a:off x="7785370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5CF468-B239-C661-41E7-E1903C68365D}"/>
              </a:ext>
            </a:extLst>
          </p:cNvPr>
          <p:cNvSpPr/>
          <p:nvPr/>
        </p:nvSpPr>
        <p:spPr>
          <a:xfrm>
            <a:off x="7598197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610CA3-86B8-1BEF-2259-AF069DF839F0}"/>
              </a:ext>
            </a:extLst>
          </p:cNvPr>
          <p:cNvGrpSpPr/>
          <p:nvPr/>
        </p:nvGrpSpPr>
        <p:grpSpPr>
          <a:xfrm rot="19307066">
            <a:off x="6795306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DB480E-F650-64FA-B865-21022340339F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BE7C16-088F-5DFF-64A6-C2989217444C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FA0D358-EF4E-7DE6-AAC3-F262B8DD06AE}"/>
              </a:ext>
            </a:extLst>
          </p:cNvPr>
          <p:cNvSpPr/>
          <p:nvPr/>
        </p:nvSpPr>
        <p:spPr>
          <a:xfrm>
            <a:off x="7475396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72B8E95-9A02-A966-A2C5-92F3B20C7DE9}"/>
              </a:ext>
            </a:extLst>
          </p:cNvPr>
          <p:cNvSpPr/>
          <p:nvPr/>
        </p:nvSpPr>
        <p:spPr>
          <a:xfrm>
            <a:off x="7756963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F431D21-115B-C835-E4BB-EBF7249EEEB8}"/>
              </a:ext>
            </a:extLst>
          </p:cNvPr>
          <p:cNvSpPr/>
          <p:nvPr/>
        </p:nvSpPr>
        <p:spPr>
          <a:xfrm>
            <a:off x="8369546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E228FE6-E7C6-52DF-A9A4-F94440CC52DF}"/>
              </a:ext>
            </a:extLst>
          </p:cNvPr>
          <p:cNvSpPr/>
          <p:nvPr/>
        </p:nvSpPr>
        <p:spPr>
          <a:xfrm>
            <a:off x="8337302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A0DB8F-C954-DBBB-AF77-EABEBEA17F01}"/>
              </a:ext>
            </a:extLst>
          </p:cNvPr>
          <p:cNvSpPr/>
          <p:nvPr/>
        </p:nvSpPr>
        <p:spPr>
          <a:xfrm>
            <a:off x="8254899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F36F680-5F3D-B40B-B491-D3DEB7AE2605}"/>
              </a:ext>
            </a:extLst>
          </p:cNvPr>
          <p:cNvSpPr/>
          <p:nvPr/>
        </p:nvSpPr>
        <p:spPr>
          <a:xfrm>
            <a:off x="7802355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07CC75B-91D6-23F0-6173-9DF5D72FCD0F}"/>
              </a:ext>
            </a:extLst>
          </p:cNvPr>
          <p:cNvSpPr/>
          <p:nvPr/>
        </p:nvSpPr>
        <p:spPr>
          <a:xfrm>
            <a:off x="7847421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A8F1C20-0F2B-923F-B7FE-968D5B6039ED}"/>
              </a:ext>
            </a:extLst>
          </p:cNvPr>
          <p:cNvSpPr/>
          <p:nvPr/>
        </p:nvSpPr>
        <p:spPr>
          <a:xfrm>
            <a:off x="7792108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BC5F3E2-BB91-172B-228A-9D6955227D47}"/>
              </a:ext>
            </a:extLst>
          </p:cNvPr>
          <p:cNvSpPr/>
          <p:nvPr/>
        </p:nvSpPr>
        <p:spPr>
          <a:xfrm rot="15269399">
            <a:off x="4314993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EE418D2-D92A-4862-0B39-43E6CADC28B4}"/>
              </a:ext>
            </a:extLst>
          </p:cNvPr>
          <p:cNvSpPr/>
          <p:nvPr/>
        </p:nvSpPr>
        <p:spPr>
          <a:xfrm>
            <a:off x="4923920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59A017-3C88-F73E-3528-FB48282DD65F}"/>
              </a:ext>
            </a:extLst>
          </p:cNvPr>
          <p:cNvSpPr/>
          <p:nvPr/>
        </p:nvSpPr>
        <p:spPr>
          <a:xfrm rot="10800000">
            <a:off x="4231411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0F6C4F47-ED42-BED6-4E32-4BF4E053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910677">
            <a:off x="4931142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8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C682-0C85-9788-0034-B3432830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wizard:</a:t>
            </a:r>
            <a:endParaRPr lang="en-BE" dirty="0"/>
          </a:p>
        </p:txBody>
      </p:sp>
      <p:pic>
        <p:nvPicPr>
          <p:cNvPr id="5122" name="Picture 2">
            <a:hlinkClick r:id="rId2"/>
            <a:extLst>
              <a:ext uri="{FF2B5EF4-FFF2-40B4-BE49-F238E27FC236}">
                <a16:creationId xmlns:a16="http://schemas.microsoft.com/office/drawing/2014/main" id="{1449ABC9-7278-F460-6CE6-9770C01B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550033"/>
            <a:ext cx="5679821" cy="175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3737833-1E74-88CB-E59F-5C9FC5F7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"/>
          <a:stretch/>
        </p:blipFill>
        <p:spPr bwMode="auto">
          <a:xfrm>
            <a:off x="7801992" y="503555"/>
            <a:ext cx="2433162" cy="58606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3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A6-8B4F-47FF-4A64-EE8BB703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ELIXIR Deposition Database list</a:t>
            </a:r>
            <a:endParaRPr lang="en-B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F86AECD-9A42-954A-9D57-7BFEA023C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/>
          <a:stretch/>
        </p:blipFill>
        <p:spPr bwMode="auto">
          <a:xfrm>
            <a:off x="994508" y="1544320"/>
            <a:ext cx="5101492" cy="45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852800DE-92EB-BC9B-8579-EDDCDD2F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261" y="2189197"/>
            <a:ext cx="5065524" cy="284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3A814-43B8-01B6-CD67-987AD1264F2F}"/>
              </a:ext>
            </a:extLst>
          </p:cNvPr>
          <p:cNvSpPr txBox="1"/>
          <p:nvPr/>
        </p:nvSpPr>
        <p:spPr>
          <a:xfrm>
            <a:off x="-427315" y="5036681"/>
            <a:ext cx="1184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ELIXIR Deposition Databases for Biomolecular Data | ELIXIR</a:t>
            </a:r>
            <a:r>
              <a:rPr lang="en-US" sz="1200" dirty="0"/>
              <a:t> (2017)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3021910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DA3E-552A-F346-6F27-3A5E5A1F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driven: </a:t>
            </a:r>
            <a:endParaRPr lang="en-BE" dirty="0"/>
          </a:p>
        </p:txBody>
      </p:sp>
      <p:pic>
        <p:nvPicPr>
          <p:cNvPr id="6146" name="Picture 2" descr="Media kit | RDMkit">
            <a:extLst>
              <a:ext uri="{FF2B5EF4-FFF2-40B4-BE49-F238E27FC236}">
                <a16:creationId xmlns:a16="http://schemas.microsoft.com/office/drawing/2014/main" id="{BB030D29-5F3A-76CB-51F8-0D9E7A36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2937101"/>
            <a:ext cx="4689987" cy="9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9B4BB1D-1880-B52E-6A85-1B399252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38" y="1415845"/>
            <a:ext cx="4428009" cy="4026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56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B97641-30B4-B4BB-3432-7E8B39FE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B41483-25BC-0F85-A48A-ECE2CE0C4B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2B998C-13D3-813E-3F24-56F40A770D48}"/>
              </a:ext>
            </a:extLst>
          </p:cNvPr>
          <p:cNvSpPr/>
          <p:nvPr/>
        </p:nvSpPr>
        <p:spPr>
          <a:xfrm rot="16200000" flipH="1">
            <a:off x="6307603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627FC6BA-B851-D98D-A2CC-44AD6B289758}"/>
              </a:ext>
            </a:extLst>
          </p:cNvPr>
          <p:cNvGrpSpPr/>
          <p:nvPr/>
        </p:nvGrpSpPr>
        <p:grpSpPr>
          <a:xfrm flipH="1">
            <a:off x="4262123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5C5456-4961-2F2D-DD84-5F0D286603BA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408D18-C59D-A49C-6E28-CA185693A923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AA5A65-D56E-6BE5-6C84-1E26F133FD7D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F0B31391-2AE8-FAB2-4B27-DF8550493B97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742D869-DA40-905E-E762-818C6ABC82EF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CABBCAF3-FF80-1E39-C35C-4F681C46D4A7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A68DFC6-5813-2197-C317-AE156E9776D6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14B4B54-6E37-18F0-4C87-E8901B849892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12F5B013-A970-716A-918D-BB0F0E173E15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67EAF8A-F421-1C4D-D5EE-398DCB49BAAB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E5327393-65FA-B4EB-5A2A-549ECCEB0EAC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9827DF9-FCA8-E2FA-CCD0-B65B685576FA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6044EB9-2D0E-8132-56A3-833B91BD9DEE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254A76B7-C114-C243-53D1-ED7A6E3058FD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7779E9-E548-DE0C-C163-4CB1841383EA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F121E447-2401-273C-E343-EE92ADECD2EE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817C301-6DC0-6277-DC20-08ED017C7D66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ABF1844-1AB0-FDC6-88D0-7125BDFE27A7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45FBAE-3BE1-641B-CFFE-C2CA098BF824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6C8941F-F30E-B7C2-5A1D-14AC62079FAA}"/>
              </a:ext>
            </a:extLst>
          </p:cNvPr>
          <p:cNvSpPr/>
          <p:nvPr/>
        </p:nvSpPr>
        <p:spPr>
          <a:xfrm flipH="1">
            <a:off x="5844170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FEC2081-0FC0-F4DA-C321-D9078AEEE7BD}"/>
              </a:ext>
            </a:extLst>
          </p:cNvPr>
          <p:cNvSpPr/>
          <p:nvPr/>
        </p:nvSpPr>
        <p:spPr>
          <a:xfrm flipH="1">
            <a:off x="5838160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778DCC7-59EB-1C0D-8670-2DC24078F1AF}"/>
              </a:ext>
            </a:extLst>
          </p:cNvPr>
          <p:cNvSpPr/>
          <p:nvPr/>
        </p:nvSpPr>
        <p:spPr>
          <a:xfrm flipH="1">
            <a:off x="4537889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0CF6FD-C3ED-95CE-B353-B48EA55D069B}"/>
              </a:ext>
            </a:extLst>
          </p:cNvPr>
          <p:cNvSpPr/>
          <p:nvPr/>
        </p:nvSpPr>
        <p:spPr>
          <a:xfrm flipH="1">
            <a:off x="4984293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3008C88-8E22-C8F7-99FA-B7B9890AA0F9}"/>
              </a:ext>
            </a:extLst>
          </p:cNvPr>
          <p:cNvSpPr/>
          <p:nvPr/>
        </p:nvSpPr>
        <p:spPr>
          <a:xfrm flipH="1">
            <a:off x="4973206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81AE4F-B8BE-A7BF-F8D6-DE00D84D2EB9}"/>
              </a:ext>
            </a:extLst>
          </p:cNvPr>
          <p:cNvGrpSpPr/>
          <p:nvPr/>
        </p:nvGrpSpPr>
        <p:grpSpPr>
          <a:xfrm rot="2292934" flipH="1">
            <a:off x="4850100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E2A20B-3888-009C-8ADE-18FD07B25D80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62A47F-A8C3-248E-0ECF-0448BE210C40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32BC94-01EF-75D0-E1E1-430A858A49C6}"/>
              </a:ext>
            </a:extLst>
          </p:cNvPr>
          <p:cNvSpPr/>
          <p:nvPr/>
        </p:nvSpPr>
        <p:spPr>
          <a:xfrm flipH="1">
            <a:off x="4526657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B2653-5032-E77C-89C5-B4B92377F2C3}"/>
              </a:ext>
            </a:extLst>
          </p:cNvPr>
          <p:cNvSpPr/>
          <p:nvPr/>
        </p:nvSpPr>
        <p:spPr>
          <a:xfrm flipH="1">
            <a:off x="4532067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7FF14E-C921-706C-B36A-2758E0623CE7}"/>
              </a:ext>
            </a:extLst>
          </p:cNvPr>
          <p:cNvSpPr/>
          <p:nvPr/>
        </p:nvSpPr>
        <p:spPr>
          <a:xfrm flipH="1">
            <a:off x="4437651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0FBA5B-B2D5-9DB6-6D5E-68966C046B14}"/>
              </a:ext>
            </a:extLst>
          </p:cNvPr>
          <p:cNvSpPr/>
          <p:nvPr/>
        </p:nvSpPr>
        <p:spPr>
          <a:xfrm flipH="1">
            <a:off x="4231411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2164F0-0AFD-4DC5-6EB1-DD5AAFEEF93A}"/>
              </a:ext>
            </a:extLst>
          </p:cNvPr>
          <p:cNvSpPr/>
          <p:nvPr/>
        </p:nvSpPr>
        <p:spPr>
          <a:xfrm flipH="1">
            <a:off x="4264491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552096-669F-5473-C8C0-698965E3EC95}"/>
              </a:ext>
            </a:extLst>
          </p:cNvPr>
          <p:cNvSpPr/>
          <p:nvPr/>
        </p:nvSpPr>
        <p:spPr>
          <a:xfrm flipH="1">
            <a:off x="4749740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F206D7-B042-BADA-CDB4-2049B0339818}"/>
              </a:ext>
            </a:extLst>
          </p:cNvPr>
          <p:cNvSpPr/>
          <p:nvPr/>
        </p:nvSpPr>
        <p:spPr>
          <a:xfrm flipH="1">
            <a:off x="4814237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23055F3-5279-8877-11DE-4F7F4C1ABBF6}"/>
              </a:ext>
            </a:extLst>
          </p:cNvPr>
          <p:cNvSpPr/>
          <p:nvPr/>
        </p:nvSpPr>
        <p:spPr>
          <a:xfrm flipH="1">
            <a:off x="4826619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206DDF-81F6-2A9C-98A6-08F1697A77E8}"/>
              </a:ext>
            </a:extLst>
          </p:cNvPr>
          <p:cNvSpPr/>
          <p:nvPr/>
        </p:nvSpPr>
        <p:spPr>
          <a:xfrm rot="6330601" flipH="1">
            <a:off x="7682970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F50D245-B80D-A200-A399-47EDCD7453E1}"/>
              </a:ext>
            </a:extLst>
          </p:cNvPr>
          <p:cNvSpPr/>
          <p:nvPr/>
        </p:nvSpPr>
        <p:spPr>
          <a:xfrm flipH="1">
            <a:off x="7049096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9640F7-41E5-A37D-E97F-407AAB2CD130}"/>
              </a:ext>
            </a:extLst>
          </p:cNvPr>
          <p:cNvSpPr/>
          <p:nvPr/>
        </p:nvSpPr>
        <p:spPr>
          <a:xfrm rot="10800000" flipH="1">
            <a:off x="6064323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78877B68-0FFE-4344-37BD-5268719F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310677" flipH="1" flipV="1">
            <a:off x="7226785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1D9B-CE44-F77C-3E70-EE095CF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8A7A-9F13-F166-0AC0-1C800B5388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2288"/>
            <a:ext cx="8900160" cy="470058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/>
              <a:t>She is a </a:t>
            </a:r>
            <a:r>
              <a:rPr lang="en-US" sz="2000" b="1" dirty="0"/>
              <a:t>researcher</a:t>
            </a:r>
            <a:r>
              <a:rPr lang="en-US" sz="2000" dirty="0"/>
              <a:t> who:</a:t>
            </a:r>
          </a:p>
          <a:p>
            <a:r>
              <a:rPr lang="en-US" sz="2000" dirty="0"/>
              <a:t>Works with </a:t>
            </a:r>
            <a:r>
              <a:rPr lang="en-US" sz="2000" b="1" dirty="0"/>
              <a:t>plants</a:t>
            </a:r>
          </a:p>
          <a:p>
            <a:r>
              <a:rPr lang="en-US" sz="2000" dirty="0"/>
              <a:t>Is generating whole </a:t>
            </a:r>
            <a:r>
              <a:rPr lang="en-US" sz="2000" b="1" dirty="0"/>
              <a:t>genome sequencing data</a:t>
            </a:r>
          </a:p>
          <a:p>
            <a:r>
              <a:rPr lang="en-US" sz="2000" dirty="0"/>
              <a:t>Makes use of several public platforms for tools and data</a:t>
            </a:r>
          </a:p>
          <a:p>
            <a:r>
              <a:rPr lang="en-US" sz="2000" dirty="0"/>
              <a:t>Has the current project funded by a </a:t>
            </a:r>
            <a:r>
              <a:rPr lang="en-US" sz="2000" b="1" dirty="0"/>
              <a:t>public agency</a:t>
            </a:r>
          </a:p>
          <a:p>
            <a:r>
              <a:rPr lang="en-US" sz="2000" dirty="0"/>
              <a:t>Aims at publishing work in an </a:t>
            </a:r>
            <a:r>
              <a:rPr lang="en-US" sz="2000" b="1" dirty="0"/>
              <a:t>open</a:t>
            </a:r>
            <a:r>
              <a:rPr lang="en-US" sz="2000" dirty="0"/>
              <a:t> peer reviewed journal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Suggest a couple of repositories based on the </a:t>
            </a:r>
            <a:r>
              <a:rPr lang="en-US" sz="2000" dirty="0" err="1">
                <a:solidFill>
                  <a:schemeClr val="accent2">
                    <a:alpha val="85000"/>
                  </a:schemeClr>
                </a:solidFill>
              </a:rPr>
              <a:t>RDMkit</a:t>
            </a: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 that are </a:t>
            </a:r>
            <a:r>
              <a:rPr lang="en-US" sz="2000" b="1" dirty="0">
                <a:solidFill>
                  <a:schemeClr val="accent2">
                    <a:alpha val="85000"/>
                  </a:schemeClr>
                </a:solidFill>
              </a:rPr>
              <a:t>domain specific</a:t>
            </a:r>
          </a:p>
          <a:p>
            <a:r>
              <a:rPr lang="en-US" sz="2000" dirty="0"/>
              <a:t>Justify your choice</a:t>
            </a:r>
          </a:p>
          <a:p>
            <a:r>
              <a:rPr lang="en-US" sz="2000" dirty="0"/>
              <a:t>Think about what info you can find about the repository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792543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F9F346-7921-3BA5-7C4E-0E9527BD5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8A03B2-BE23-EFF1-633B-E86137685B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43DD4-2AD7-CE77-666F-72A901FFB36E}"/>
              </a:ext>
            </a:extLst>
          </p:cNvPr>
          <p:cNvSpPr/>
          <p:nvPr/>
        </p:nvSpPr>
        <p:spPr>
          <a:xfrm rot="5400000">
            <a:off x="4474690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F0EEF9D9-11C6-C675-A5FD-FC75C93EAB7D}"/>
              </a:ext>
            </a:extLst>
          </p:cNvPr>
          <p:cNvGrpSpPr/>
          <p:nvPr/>
        </p:nvGrpSpPr>
        <p:grpSpPr>
          <a:xfrm>
            <a:off x="7209402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F1559-F411-D2F0-A7E9-C02DD2E45C87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61B0D-BE04-90C6-F32D-8929C199EBE6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7C2771-A366-5D83-4CB6-021F5DC24746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B6081A14-D607-0401-D9C8-98EBC993F092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42FDC66-C863-69D4-A0BA-A50A27739556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D2853066-9F66-8DBA-EC2C-9222734107B5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2111937-8A30-6653-261D-E1114329051A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2F987B3-0274-3E6F-36D2-CC4D375F9764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BF29144F-ADA0-CA9A-BEFD-319655C0BAC8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0A76C50-6926-2C7C-00BC-C246B71142BF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EB1394B8-21D3-4E70-9CF7-CF475F653D10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3E175E3-787A-4D4B-CB11-CA699072E5B2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F05EDC6F-B7E8-66DB-19AC-AC7C3ADFF70A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4C361D2B-3FB4-1E3E-5B93-9A35A9199739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3A51CC2-90F0-1CED-D943-81D7B54BAFBC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A9243356-77AA-3EC7-132B-A932CDE88B92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B433325-C84C-2433-E4DE-C423EFCF2B9C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6C29A34-CC89-AB4A-0EDA-55C105757A6B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D59A95D-5CAB-B4EC-6F98-8CD4DD7AEBEA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BD5DFA-94FC-314D-D88E-4460FE930FB8}"/>
              </a:ext>
            </a:extLst>
          </p:cNvPr>
          <p:cNvSpPr/>
          <p:nvPr/>
        </p:nvSpPr>
        <p:spPr>
          <a:xfrm>
            <a:off x="6981236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4F9632F-BBB7-A856-EFFE-EEAB798C33F4}"/>
              </a:ext>
            </a:extLst>
          </p:cNvPr>
          <p:cNvSpPr/>
          <p:nvPr/>
        </p:nvSpPr>
        <p:spPr>
          <a:xfrm>
            <a:off x="6730222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EAD0477-CD04-9699-2EB6-48D2FB79E88F}"/>
              </a:ext>
            </a:extLst>
          </p:cNvPr>
          <p:cNvSpPr/>
          <p:nvPr/>
        </p:nvSpPr>
        <p:spPr>
          <a:xfrm>
            <a:off x="6821332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DA453F-F05A-3882-FB0B-D0F19040A886}"/>
              </a:ext>
            </a:extLst>
          </p:cNvPr>
          <p:cNvSpPr/>
          <p:nvPr/>
        </p:nvSpPr>
        <p:spPr>
          <a:xfrm>
            <a:off x="7785370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600303B-76DB-4CF2-8EB9-1529F1A179CA}"/>
              </a:ext>
            </a:extLst>
          </p:cNvPr>
          <p:cNvSpPr/>
          <p:nvPr/>
        </p:nvSpPr>
        <p:spPr>
          <a:xfrm>
            <a:off x="7598197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147CD3-8D5A-2112-75DC-9172FC349A10}"/>
              </a:ext>
            </a:extLst>
          </p:cNvPr>
          <p:cNvGrpSpPr/>
          <p:nvPr/>
        </p:nvGrpSpPr>
        <p:grpSpPr>
          <a:xfrm rot="19307066">
            <a:off x="6795306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36AADD-C4AB-8DC9-6332-D38147221247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38CFBF-8E45-8FBC-7DB8-87BBA637DCB2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766379-B373-D6A0-622C-F8619BC8EBB7}"/>
              </a:ext>
            </a:extLst>
          </p:cNvPr>
          <p:cNvSpPr/>
          <p:nvPr/>
        </p:nvSpPr>
        <p:spPr>
          <a:xfrm>
            <a:off x="7475396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7C8FC6-E845-59F4-5724-9C2D62F40BAD}"/>
              </a:ext>
            </a:extLst>
          </p:cNvPr>
          <p:cNvSpPr/>
          <p:nvPr/>
        </p:nvSpPr>
        <p:spPr>
          <a:xfrm>
            <a:off x="7756963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A7E700E-231B-7F98-B874-A8510EF9F702}"/>
              </a:ext>
            </a:extLst>
          </p:cNvPr>
          <p:cNvSpPr/>
          <p:nvPr/>
        </p:nvSpPr>
        <p:spPr>
          <a:xfrm>
            <a:off x="8369546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C4D67FE-5BE7-B710-25A6-1E99CE11E5D1}"/>
              </a:ext>
            </a:extLst>
          </p:cNvPr>
          <p:cNvSpPr/>
          <p:nvPr/>
        </p:nvSpPr>
        <p:spPr>
          <a:xfrm>
            <a:off x="8337302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14F4FC-0A2F-0008-46CA-783E31298EFA}"/>
              </a:ext>
            </a:extLst>
          </p:cNvPr>
          <p:cNvSpPr/>
          <p:nvPr/>
        </p:nvSpPr>
        <p:spPr>
          <a:xfrm>
            <a:off x="8254899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1FF86-F0C3-3A19-5F21-1EDC5CB0B0EC}"/>
              </a:ext>
            </a:extLst>
          </p:cNvPr>
          <p:cNvSpPr/>
          <p:nvPr/>
        </p:nvSpPr>
        <p:spPr>
          <a:xfrm>
            <a:off x="7802355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44B71E-ED93-6D5D-8AA8-AA99DF0B3178}"/>
              </a:ext>
            </a:extLst>
          </p:cNvPr>
          <p:cNvSpPr/>
          <p:nvPr/>
        </p:nvSpPr>
        <p:spPr>
          <a:xfrm>
            <a:off x="7847421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034EC27-7D9F-F34C-FBCF-C8ABEEBC89F4}"/>
              </a:ext>
            </a:extLst>
          </p:cNvPr>
          <p:cNvSpPr/>
          <p:nvPr/>
        </p:nvSpPr>
        <p:spPr>
          <a:xfrm>
            <a:off x="7792108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D381543-13E3-B92E-A200-A070619F7CB9}"/>
              </a:ext>
            </a:extLst>
          </p:cNvPr>
          <p:cNvSpPr/>
          <p:nvPr/>
        </p:nvSpPr>
        <p:spPr>
          <a:xfrm rot="15269399">
            <a:off x="4314993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8F6CB2-405D-83FE-C0C4-1B7FDF24BC64}"/>
              </a:ext>
            </a:extLst>
          </p:cNvPr>
          <p:cNvSpPr/>
          <p:nvPr/>
        </p:nvSpPr>
        <p:spPr>
          <a:xfrm>
            <a:off x="4923920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A41245-13EB-1CA3-D9AD-2AA5D3C16E34}"/>
              </a:ext>
            </a:extLst>
          </p:cNvPr>
          <p:cNvSpPr/>
          <p:nvPr/>
        </p:nvSpPr>
        <p:spPr>
          <a:xfrm rot="10800000">
            <a:off x="4231411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FE11A209-8D18-5066-5F1D-5D967D0D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910677">
            <a:off x="4931142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63CC-0F48-1E48-3885-A06701B1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Data Management (RDM) in Life Sciences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88B8-7DA2-F82C-D8F8-F22AF2F869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terms and concepts</a:t>
            </a:r>
          </a:p>
          <a:p>
            <a:r>
              <a:rPr lang="en-US" dirty="0"/>
              <a:t>How to choose a repository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Break</a:t>
            </a:r>
          </a:p>
          <a:p>
            <a:r>
              <a:rPr lang="en-US" dirty="0"/>
              <a:t>Documentation and metadata</a:t>
            </a:r>
          </a:p>
          <a:p>
            <a:r>
              <a:rPr lang="en-US" dirty="0"/>
              <a:t>Folder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995614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E6A8-EE86-023F-E59E-6455E93A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repositories with similar data type</a:t>
            </a:r>
            <a:endParaRPr lang="en-B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10508-1E2F-EDA8-B149-02D417697402}"/>
              </a:ext>
            </a:extLst>
          </p:cNvPr>
          <p:cNvGrpSpPr/>
          <p:nvPr/>
        </p:nvGrpSpPr>
        <p:grpSpPr>
          <a:xfrm>
            <a:off x="2663824" y="1519238"/>
            <a:ext cx="6864351" cy="4888744"/>
            <a:chOff x="2663825" y="1690688"/>
            <a:chExt cx="6864351" cy="48887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853B012-989F-9A5A-2171-80ED319D3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825" y="1690688"/>
              <a:ext cx="6864350" cy="263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>
              <a:extLst>
                <a:ext uri="{FF2B5EF4-FFF2-40B4-BE49-F238E27FC236}">
                  <a16:creationId xmlns:a16="http://schemas.microsoft.com/office/drawing/2014/main" id="{A3D4506A-C3EA-996A-8E5B-4AA044ACE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826" y="4327635"/>
              <a:ext cx="6864350" cy="225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34382E-D183-594F-8B39-B800660701E1}"/>
              </a:ext>
            </a:extLst>
          </p:cNvPr>
          <p:cNvSpPr txBox="1"/>
          <p:nvPr/>
        </p:nvSpPr>
        <p:spPr>
          <a:xfrm>
            <a:off x="3432174" y="6407982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https://www.insdc.org/</a:t>
            </a:r>
            <a:endParaRPr lang="en-US" sz="11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1100" dirty="0">
                <a:solidFill>
                  <a:schemeClr val="accent1"/>
                </a:solidFill>
              </a:rPr>
            </a:br>
            <a:endParaRPr lang="en-BE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48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ABA45B6-5E59-F1EE-9DB7-48C30BB4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</a:t>
            </a:r>
            <a:endParaRPr lang="en-B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4C046-A89E-FCED-CD25-F373A3862AD3}"/>
              </a:ext>
            </a:extLst>
          </p:cNvPr>
          <p:cNvGrpSpPr/>
          <p:nvPr/>
        </p:nvGrpSpPr>
        <p:grpSpPr>
          <a:xfrm>
            <a:off x="2553607" y="3581809"/>
            <a:ext cx="8100787" cy="1233247"/>
            <a:chOff x="2991756" y="3581809"/>
            <a:chExt cx="8100787" cy="1233247"/>
          </a:xfrm>
        </p:grpSpPr>
        <p:pic>
          <p:nvPicPr>
            <p:cNvPr id="8197" name="Picture 5">
              <a:extLst>
                <a:ext uri="{FF2B5EF4-FFF2-40B4-BE49-F238E27FC236}">
                  <a16:creationId xmlns:a16="http://schemas.microsoft.com/office/drawing/2014/main" id="{426C874B-8B14-7AFE-50C7-1F2302CD4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756" y="3648364"/>
              <a:ext cx="952500" cy="110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4E687C65-1329-F0AA-AF0F-6255317D6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501" y="3581809"/>
              <a:ext cx="2349042" cy="1233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>
            <a:extLst>
              <a:ext uri="{FF2B5EF4-FFF2-40B4-BE49-F238E27FC236}">
                <a16:creationId xmlns:a16="http://schemas.microsoft.com/office/drawing/2014/main" id="{FDD7AC0C-D354-520E-97D0-933BCB818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43" y="2290703"/>
            <a:ext cx="2148114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71FC6B-8EC3-2886-081D-2032C0F091CC}"/>
              </a:ext>
            </a:extLst>
          </p:cNvPr>
          <p:cNvCxnSpPr/>
          <p:nvPr/>
        </p:nvCxnSpPr>
        <p:spPr>
          <a:xfrm flipH="1">
            <a:off x="4383314" y="3222171"/>
            <a:ext cx="1175657" cy="9762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C02FB4-6F3D-AC60-02D9-AF94D0C665B9}"/>
              </a:ext>
            </a:extLst>
          </p:cNvPr>
          <p:cNvCxnSpPr>
            <a:cxnSpLocks/>
          </p:cNvCxnSpPr>
          <p:nvPr/>
        </p:nvCxnSpPr>
        <p:spPr>
          <a:xfrm>
            <a:off x="6633031" y="3222170"/>
            <a:ext cx="1175657" cy="9762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31A6AC-E57C-F076-A3CB-E8D6A9D7ABBD}"/>
              </a:ext>
            </a:extLst>
          </p:cNvPr>
          <p:cNvCxnSpPr>
            <a:cxnSpLocks/>
          </p:cNvCxnSpPr>
          <p:nvPr/>
        </p:nvCxnSpPr>
        <p:spPr>
          <a:xfrm>
            <a:off x="4383313" y="4350831"/>
            <a:ext cx="3425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546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70F3-ACFC-B9A2-763C-E101016E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 </a:t>
            </a:r>
            <a:endParaRPr lang="en-B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63C5A93-2AA8-6677-F349-468C53D7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97" y="1690688"/>
            <a:ext cx="798840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5EAA9-041F-BE38-4813-F4ACBE9AA32F}"/>
              </a:ext>
            </a:extLst>
          </p:cNvPr>
          <p:cNvSpPr txBox="1"/>
          <p:nvPr/>
        </p:nvSpPr>
        <p:spPr>
          <a:xfrm>
            <a:off x="2092299" y="63769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proteomexchange.org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9481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25AB-74EF-7550-0FA4-0ACCE43C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CB19A-6773-557D-2061-C0DF985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4" t="18997" r="10531"/>
          <a:stretch/>
        </p:blipFill>
        <p:spPr>
          <a:xfrm>
            <a:off x="1682750" y="2794000"/>
            <a:ext cx="8826500" cy="1659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CA45A-83F0-59AD-4E17-58C2B0A8C340}"/>
              </a:ext>
            </a:extLst>
          </p:cNvPr>
          <p:cNvSpPr txBox="1"/>
          <p:nvPr/>
        </p:nvSpPr>
        <p:spPr>
          <a:xfrm>
            <a:off x="4413250" y="42684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hlinkClick r:id="rId3"/>
              </a:rPr>
              <a:t>MetabolomeXchange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868774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7641-820A-937E-44EC-50419D2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Omics Discovery Index (</a:t>
            </a:r>
            <a:r>
              <a:rPr lang="en-US" dirty="0" err="1"/>
              <a:t>OmicsDI</a:t>
            </a:r>
            <a:r>
              <a:rPr lang="en-US" dirty="0"/>
              <a:t>)</a:t>
            </a:r>
            <a:endParaRPr lang="en-BE" dirty="0"/>
          </a:p>
        </p:txBody>
      </p:sp>
      <p:pic>
        <p:nvPicPr>
          <p:cNvPr id="12290" name="Picture 2" descr="Molecular Networks – Providing context for life">
            <a:extLst>
              <a:ext uri="{FF2B5EF4-FFF2-40B4-BE49-F238E27FC236}">
                <a16:creationId xmlns:a16="http://schemas.microsoft.com/office/drawing/2014/main" id="{5E5A4276-BE4F-3EB0-11DD-3CD69873A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r="28971"/>
          <a:stretch/>
        </p:blipFill>
        <p:spPr bwMode="auto">
          <a:xfrm>
            <a:off x="838200" y="4095895"/>
            <a:ext cx="1143000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DF9B5-38B2-3828-AC85-D0D4870F6C61}"/>
              </a:ext>
            </a:extLst>
          </p:cNvPr>
          <p:cNvSpPr txBox="1"/>
          <p:nvPr/>
        </p:nvSpPr>
        <p:spPr>
          <a:xfrm>
            <a:off x="1981200" y="4755407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25 Resources, &gt;3M datasets, 4 Continents</a:t>
            </a:r>
            <a:endParaRPr lang="en-B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03935-7553-53DE-23CB-19228A6AD0CD}"/>
              </a:ext>
            </a:extLst>
          </p:cNvPr>
          <p:cNvSpPr txBox="1"/>
          <p:nvPr/>
        </p:nvSpPr>
        <p:spPr>
          <a:xfrm>
            <a:off x="1981200" y="2944792"/>
            <a:ext cx="482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OmicsDI</a:t>
            </a:r>
            <a:r>
              <a:rPr lang="en-US" b="1" dirty="0"/>
              <a:t> is part of the ELIXIR infrastructure</a:t>
            </a:r>
            <a:endParaRPr lang="en-BE" b="1" dirty="0"/>
          </a:p>
        </p:txBody>
      </p:sp>
      <p:pic>
        <p:nvPicPr>
          <p:cNvPr id="12294" name="Picture 6" descr="Elixir Europe logo - DiSSCo">
            <a:extLst>
              <a:ext uri="{FF2B5EF4-FFF2-40B4-BE49-F238E27FC236}">
                <a16:creationId xmlns:a16="http://schemas.microsoft.com/office/drawing/2014/main" id="{BA105C75-0E80-46F2-5860-246784D2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7957"/>
            <a:ext cx="1172745" cy="88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3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B97641-30B4-B4BB-3432-7E8B39FE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B41483-25BC-0F85-A48A-ECE2CE0C4B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2B998C-13D3-813E-3F24-56F40A770D48}"/>
              </a:ext>
            </a:extLst>
          </p:cNvPr>
          <p:cNvSpPr/>
          <p:nvPr/>
        </p:nvSpPr>
        <p:spPr>
          <a:xfrm rot="16200000" flipH="1">
            <a:off x="6307603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627FC6BA-B851-D98D-A2CC-44AD6B289758}"/>
              </a:ext>
            </a:extLst>
          </p:cNvPr>
          <p:cNvGrpSpPr/>
          <p:nvPr/>
        </p:nvGrpSpPr>
        <p:grpSpPr>
          <a:xfrm flipH="1">
            <a:off x="4262123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5C5456-4961-2F2D-DD84-5F0D286603BA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408D18-C59D-A49C-6E28-CA185693A923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AA5A65-D56E-6BE5-6C84-1E26F133FD7D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F0B31391-2AE8-FAB2-4B27-DF8550493B97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742D869-DA40-905E-E762-818C6ABC82EF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CABBCAF3-FF80-1E39-C35C-4F681C46D4A7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A68DFC6-5813-2197-C317-AE156E9776D6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14B4B54-6E37-18F0-4C87-E8901B849892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12F5B013-A970-716A-918D-BB0F0E173E15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67EAF8A-F421-1C4D-D5EE-398DCB49BAAB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E5327393-65FA-B4EB-5A2A-549ECCEB0EAC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9827DF9-FCA8-E2FA-CCD0-B65B685576FA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6044EB9-2D0E-8132-56A3-833B91BD9DEE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254A76B7-C114-C243-53D1-ED7A6E3058FD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7779E9-E548-DE0C-C163-4CB1841383EA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F121E447-2401-273C-E343-EE92ADECD2EE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817C301-6DC0-6277-DC20-08ED017C7D66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ABF1844-1AB0-FDC6-88D0-7125BDFE27A7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45FBAE-3BE1-641B-CFFE-C2CA098BF824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6C8941F-F30E-B7C2-5A1D-14AC62079FAA}"/>
              </a:ext>
            </a:extLst>
          </p:cNvPr>
          <p:cNvSpPr/>
          <p:nvPr/>
        </p:nvSpPr>
        <p:spPr>
          <a:xfrm flipH="1">
            <a:off x="5844170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FEC2081-0FC0-F4DA-C321-D9078AEEE7BD}"/>
              </a:ext>
            </a:extLst>
          </p:cNvPr>
          <p:cNvSpPr/>
          <p:nvPr/>
        </p:nvSpPr>
        <p:spPr>
          <a:xfrm flipH="1">
            <a:off x="5838160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778DCC7-59EB-1C0D-8670-2DC24078F1AF}"/>
              </a:ext>
            </a:extLst>
          </p:cNvPr>
          <p:cNvSpPr/>
          <p:nvPr/>
        </p:nvSpPr>
        <p:spPr>
          <a:xfrm flipH="1">
            <a:off x="4537889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0CF6FD-C3ED-95CE-B353-B48EA55D069B}"/>
              </a:ext>
            </a:extLst>
          </p:cNvPr>
          <p:cNvSpPr/>
          <p:nvPr/>
        </p:nvSpPr>
        <p:spPr>
          <a:xfrm flipH="1">
            <a:off x="4984293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3008C88-8E22-C8F7-99FA-B7B9890AA0F9}"/>
              </a:ext>
            </a:extLst>
          </p:cNvPr>
          <p:cNvSpPr/>
          <p:nvPr/>
        </p:nvSpPr>
        <p:spPr>
          <a:xfrm flipH="1">
            <a:off x="4973206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81AE4F-B8BE-A7BF-F8D6-DE00D84D2EB9}"/>
              </a:ext>
            </a:extLst>
          </p:cNvPr>
          <p:cNvGrpSpPr/>
          <p:nvPr/>
        </p:nvGrpSpPr>
        <p:grpSpPr>
          <a:xfrm rot="2292934" flipH="1">
            <a:off x="4850100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E2A20B-3888-009C-8ADE-18FD07B25D80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62A47F-A8C3-248E-0ECF-0448BE210C40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32BC94-01EF-75D0-E1E1-430A858A49C6}"/>
              </a:ext>
            </a:extLst>
          </p:cNvPr>
          <p:cNvSpPr/>
          <p:nvPr/>
        </p:nvSpPr>
        <p:spPr>
          <a:xfrm flipH="1">
            <a:off x="4526657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DB2653-5032-E77C-89C5-B4B92377F2C3}"/>
              </a:ext>
            </a:extLst>
          </p:cNvPr>
          <p:cNvSpPr/>
          <p:nvPr/>
        </p:nvSpPr>
        <p:spPr>
          <a:xfrm flipH="1">
            <a:off x="4532067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7FF14E-C921-706C-B36A-2758E0623CE7}"/>
              </a:ext>
            </a:extLst>
          </p:cNvPr>
          <p:cNvSpPr/>
          <p:nvPr/>
        </p:nvSpPr>
        <p:spPr>
          <a:xfrm flipH="1">
            <a:off x="4437651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0FBA5B-B2D5-9DB6-6D5E-68966C046B14}"/>
              </a:ext>
            </a:extLst>
          </p:cNvPr>
          <p:cNvSpPr/>
          <p:nvPr/>
        </p:nvSpPr>
        <p:spPr>
          <a:xfrm flipH="1">
            <a:off x="4231411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2164F0-0AFD-4DC5-6EB1-DD5AAFEEF93A}"/>
              </a:ext>
            </a:extLst>
          </p:cNvPr>
          <p:cNvSpPr/>
          <p:nvPr/>
        </p:nvSpPr>
        <p:spPr>
          <a:xfrm flipH="1">
            <a:off x="4264491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552096-669F-5473-C8C0-698965E3EC95}"/>
              </a:ext>
            </a:extLst>
          </p:cNvPr>
          <p:cNvSpPr/>
          <p:nvPr/>
        </p:nvSpPr>
        <p:spPr>
          <a:xfrm flipH="1">
            <a:off x="4749740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F206D7-B042-BADA-CDB4-2049B0339818}"/>
              </a:ext>
            </a:extLst>
          </p:cNvPr>
          <p:cNvSpPr/>
          <p:nvPr/>
        </p:nvSpPr>
        <p:spPr>
          <a:xfrm flipH="1">
            <a:off x="4814237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23055F3-5279-8877-11DE-4F7F4C1ABBF6}"/>
              </a:ext>
            </a:extLst>
          </p:cNvPr>
          <p:cNvSpPr/>
          <p:nvPr/>
        </p:nvSpPr>
        <p:spPr>
          <a:xfrm flipH="1">
            <a:off x="4826619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206DDF-81F6-2A9C-98A6-08F1697A77E8}"/>
              </a:ext>
            </a:extLst>
          </p:cNvPr>
          <p:cNvSpPr/>
          <p:nvPr/>
        </p:nvSpPr>
        <p:spPr>
          <a:xfrm rot="6330601" flipH="1">
            <a:off x="7682970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F50D245-B80D-A200-A399-47EDCD7453E1}"/>
              </a:ext>
            </a:extLst>
          </p:cNvPr>
          <p:cNvSpPr/>
          <p:nvPr/>
        </p:nvSpPr>
        <p:spPr>
          <a:xfrm flipH="1">
            <a:off x="7049096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9640F7-41E5-A37D-E97F-407AAB2CD130}"/>
              </a:ext>
            </a:extLst>
          </p:cNvPr>
          <p:cNvSpPr/>
          <p:nvPr/>
        </p:nvSpPr>
        <p:spPr>
          <a:xfrm rot="10800000" flipH="1">
            <a:off x="6064323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78877B68-0FFE-4344-37BD-5268719F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310677" flipH="1" flipV="1">
            <a:off x="7226785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84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5C9CC3-3D53-E898-6552-EFF0786B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9DF7-7B1B-2CB5-1704-EC7D710E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is back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A15F-3787-FABC-E0D5-01A60DB0B6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11288"/>
            <a:ext cx="8900160" cy="4700587"/>
          </a:xfrm>
        </p:spPr>
        <p:txBody>
          <a:bodyPr/>
          <a:lstStyle/>
          <a:p>
            <a:r>
              <a:rPr lang="en-US" sz="2000" dirty="0"/>
              <a:t>Still working with </a:t>
            </a:r>
            <a:r>
              <a:rPr lang="en-US" sz="2000" b="1" dirty="0"/>
              <a:t>plants</a:t>
            </a:r>
          </a:p>
          <a:p>
            <a:r>
              <a:rPr lang="en-US" sz="2000" dirty="0"/>
              <a:t>Is generating whole </a:t>
            </a:r>
            <a:r>
              <a:rPr lang="en-US" sz="2000" b="1" dirty="0"/>
              <a:t>genome sequencing data</a:t>
            </a:r>
          </a:p>
          <a:p>
            <a:r>
              <a:rPr lang="en-US" sz="2000" dirty="0"/>
              <a:t>Makes use of several public platforms for tools and data</a:t>
            </a:r>
          </a:p>
          <a:p>
            <a:r>
              <a:rPr lang="en-US" sz="2000" dirty="0"/>
              <a:t>Has the current project funded by a </a:t>
            </a:r>
            <a:r>
              <a:rPr lang="en-US" sz="2000" b="1" dirty="0"/>
              <a:t>public agency</a:t>
            </a:r>
          </a:p>
          <a:p>
            <a:r>
              <a:rPr lang="en-US" sz="2000" dirty="0"/>
              <a:t>Aims at publishing work in an </a:t>
            </a:r>
            <a:r>
              <a:rPr lang="en-US" sz="2000" b="1" dirty="0"/>
              <a:t>open</a:t>
            </a:r>
            <a:r>
              <a:rPr lang="en-US" sz="2000" dirty="0"/>
              <a:t> peer reviewed journal</a:t>
            </a:r>
          </a:p>
          <a:p>
            <a:r>
              <a:rPr lang="en-US" sz="2000" b="1" dirty="0"/>
              <a:t>Is also generating proteomics data</a:t>
            </a:r>
          </a:p>
          <a:p>
            <a:r>
              <a:rPr lang="en-US" sz="2000" b="1" dirty="0"/>
              <a:t>Is also generating metabolomics data</a:t>
            </a:r>
          </a:p>
          <a:p>
            <a:r>
              <a:rPr lang="en-US" sz="2000" b="1" dirty="0"/>
              <a:t>Would like that the datasets are recognized as to belonging to the same project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alpha val="85000"/>
                  </a:schemeClr>
                </a:solidFill>
              </a:rPr>
              <a:t>Find suitable domain specific repositories and a way to connect these datasets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990321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F9F346-7921-3BA5-7C4E-0E9527BD5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8A03B2-BE23-EFF1-633B-E86137685B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43DD4-2AD7-CE77-666F-72A901FFB36E}"/>
              </a:ext>
            </a:extLst>
          </p:cNvPr>
          <p:cNvSpPr/>
          <p:nvPr/>
        </p:nvSpPr>
        <p:spPr>
          <a:xfrm rot="5400000">
            <a:off x="4474690" y="5611373"/>
            <a:ext cx="2290034" cy="164978"/>
          </a:xfrm>
          <a:custGeom>
            <a:avLst/>
            <a:gdLst>
              <a:gd name="connsiteX0" fmla="*/ 0 w 2290034"/>
              <a:gd name="connsiteY0" fmla="*/ 0 h 164978"/>
              <a:gd name="connsiteX1" fmla="*/ 2290034 w 2290034"/>
              <a:gd name="connsiteY1" fmla="*/ 0 h 164978"/>
              <a:gd name="connsiteX2" fmla="*/ 2290034 w 2290034"/>
              <a:gd name="connsiteY2" fmla="*/ 164979 h 164978"/>
              <a:gd name="connsiteX3" fmla="*/ 0 w 2290034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034" h="164978">
                <a:moveTo>
                  <a:pt x="0" y="0"/>
                </a:moveTo>
                <a:lnTo>
                  <a:pt x="2290034" y="0"/>
                </a:lnTo>
                <a:lnTo>
                  <a:pt x="229003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F0EEF9D9-11C6-C675-A5FD-FC75C93EAB7D}"/>
              </a:ext>
            </a:extLst>
          </p:cNvPr>
          <p:cNvGrpSpPr/>
          <p:nvPr/>
        </p:nvGrpSpPr>
        <p:grpSpPr>
          <a:xfrm>
            <a:off x="7209402" y="5059077"/>
            <a:ext cx="1600802" cy="1779984"/>
            <a:chOff x="9952602" y="5059077"/>
            <a:chExt cx="1600802" cy="1779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F1559-F411-D2F0-A7E9-C02DD2E45C87}"/>
                </a:ext>
              </a:extLst>
            </p:cNvPr>
            <p:cNvSpPr/>
            <p:nvPr/>
          </p:nvSpPr>
          <p:spPr>
            <a:xfrm>
              <a:off x="10636553" y="5196013"/>
              <a:ext cx="242187" cy="460519"/>
            </a:xfrm>
            <a:custGeom>
              <a:avLst/>
              <a:gdLst>
                <a:gd name="connsiteX0" fmla="*/ 0 w 242187"/>
                <a:gd name="connsiteY0" fmla="*/ 0 h 460519"/>
                <a:gd name="connsiteX1" fmla="*/ 242187 w 242187"/>
                <a:gd name="connsiteY1" fmla="*/ 0 h 460519"/>
                <a:gd name="connsiteX2" fmla="*/ 242187 w 242187"/>
                <a:gd name="connsiteY2" fmla="*/ 460520 h 460519"/>
                <a:gd name="connsiteX3" fmla="*/ 0 w 242187"/>
                <a:gd name="connsiteY3" fmla="*/ 460520 h 46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87" h="460519">
                  <a:moveTo>
                    <a:pt x="0" y="0"/>
                  </a:moveTo>
                  <a:lnTo>
                    <a:pt x="242187" y="0"/>
                  </a:lnTo>
                  <a:lnTo>
                    <a:pt x="242187" y="460520"/>
                  </a:lnTo>
                  <a:lnTo>
                    <a:pt x="0" y="4605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61B0D-BE04-90C6-F32D-8929C199EBE6}"/>
                </a:ext>
              </a:extLst>
            </p:cNvPr>
            <p:cNvSpPr/>
            <p:nvPr/>
          </p:nvSpPr>
          <p:spPr>
            <a:xfrm>
              <a:off x="10714490" y="5656533"/>
              <a:ext cx="86495" cy="752419"/>
            </a:xfrm>
            <a:custGeom>
              <a:avLst/>
              <a:gdLst>
                <a:gd name="connsiteX0" fmla="*/ 0 w 86495"/>
                <a:gd name="connsiteY0" fmla="*/ 0 h 752419"/>
                <a:gd name="connsiteX1" fmla="*/ 86495 w 86495"/>
                <a:gd name="connsiteY1" fmla="*/ 0 h 752419"/>
                <a:gd name="connsiteX2" fmla="*/ 86495 w 86495"/>
                <a:gd name="connsiteY2" fmla="*/ 752419 h 752419"/>
                <a:gd name="connsiteX3" fmla="*/ 0 w 86495"/>
                <a:gd name="connsiteY3" fmla="*/ 752419 h 7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752419">
                  <a:moveTo>
                    <a:pt x="0" y="0"/>
                  </a:moveTo>
                  <a:lnTo>
                    <a:pt x="86495" y="0"/>
                  </a:lnTo>
                  <a:lnTo>
                    <a:pt x="86495" y="752419"/>
                  </a:lnTo>
                  <a:lnTo>
                    <a:pt x="0" y="752419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7C2771-A366-5D83-4CB6-021F5DC24746}"/>
                </a:ext>
              </a:extLst>
            </p:cNvPr>
            <p:cNvSpPr/>
            <p:nvPr/>
          </p:nvSpPr>
          <p:spPr>
            <a:xfrm>
              <a:off x="10107019" y="5059077"/>
              <a:ext cx="1301619" cy="188468"/>
            </a:xfrm>
            <a:custGeom>
              <a:avLst/>
              <a:gdLst>
                <a:gd name="connsiteX0" fmla="*/ 1207476 w 1301619"/>
                <a:gd name="connsiteY0" fmla="*/ 0 h 188468"/>
                <a:gd name="connsiteX1" fmla="*/ 1301619 w 1301619"/>
                <a:gd name="connsiteY1" fmla="*/ 94144 h 188468"/>
                <a:gd name="connsiteX2" fmla="*/ 1301619 w 1301619"/>
                <a:gd name="connsiteY2" fmla="*/ 94326 h 188468"/>
                <a:gd name="connsiteX3" fmla="*/ 1207476 w 1301619"/>
                <a:gd name="connsiteY3" fmla="*/ 188469 h 188468"/>
                <a:gd name="connsiteX4" fmla="*/ 94143 w 1301619"/>
                <a:gd name="connsiteY4" fmla="*/ 188469 h 188468"/>
                <a:gd name="connsiteX5" fmla="*/ 0 w 1301619"/>
                <a:gd name="connsiteY5" fmla="*/ 94326 h 188468"/>
                <a:gd name="connsiteX6" fmla="*/ 0 w 1301619"/>
                <a:gd name="connsiteY6" fmla="*/ 94144 h 188468"/>
                <a:gd name="connsiteX7" fmla="*/ 94143 w 1301619"/>
                <a:gd name="connsiteY7" fmla="*/ 0 h 1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619" h="188468">
                  <a:moveTo>
                    <a:pt x="1207476" y="0"/>
                  </a:moveTo>
                  <a:cubicBezTo>
                    <a:pt x="1259470" y="0"/>
                    <a:pt x="1301619" y="42149"/>
                    <a:pt x="1301619" y="94144"/>
                  </a:cubicBezTo>
                  <a:lnTo>
                    <a:pt x="1301619" y="94326"/>
                  </a:lnTo>
                  <a:cubicBezTo>
                    <a:pt x="1301619" y="146320"/>
                    <a:pt x="1259470" y="188469"/>
                    <a:pt x="1207476" y="188469"/>
                  </a:cubicBezTo>
                  <a:lnTo>
                    <a:pt x="94143" y="188469"/>
                  </a:lnTo>
                  <a:cubicBezTo>
                    <a:pt x="42149" y="188469"/>
                    <a:pt x="0" y="146320"/>
                    <a:pt x="0" y="94326"/>
                  </a:cubicBezTo>
                  <a:lnTo>
                    <a:pt x="0" y="94144"/>
                  </a:lnTo>
                  <a:cubicBezTo>
                    <a:pt x="0" y="42149"/>
                    <a:pt x="42149" y="0"/>
                    <a:pt x="94143" y="0"/>
                  </a:cubicBez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B6081A14-D607-0401-D9C8-98EBC993F092}"/>
                </a:ext>
              </a:extLst>
            </p:cNvPr>
            <p:cNvGrpSpPr/>
            <p:nvPr/>
          </p:nvGrpSpPr>
          <p:grpSpPr>
            <a:xfrm>
              <a:off x="9952602" y="6379270"/>
              <a:ext cx="299365" cy="459791"/>
              <a:chOff x="9952602" y="6379270"/>
              <a:chExt cx="299365" cy="4597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42FDC66-C863-69D4-A0BA-A50A27739556}"/>
                  </a:ext>
                </a:extLst>
              </p:cNvPr>
              <p:cNvSpPr/>
              <p:nvPr/>
            </p:nvSpPr>
            <p:spPr>
              <a:xfrm>
                <a:off x="10102285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18" name="Graphic 7">
                <a:extLst>
                  <a:ext uri="{FF2B5EF4-FFF2-40B4-BE49-F238E27FC236}">
                    <a16:creationId xmlns:a16="http://schemas.microsoft.com/office/drawing/2014/main" id="{D2853066-9F66-8DBA-EC2C-9222734107B5}"/>
                  </a:ext>
                </a:extLst>
              </p:cNvPr>
              <p:cNvGrpSpPr/>
              <p:nvPr/>
            </p:nvGrpSpPr>
            <p:grpSpPr>
              <a:xfrm>
                <a:off x="9952602" y="6539696"/>
                <a:ext cx="299365" cy="299365"/>
                <a:chOff x="9952602" y="6539696"/>
                <a:chExt cx="299365" cy="299365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2111937-8A30-6653-261D-E1114329051A}"/>
                    </a:ext>
                  </a:extLst>
                </p:cNvPr>
                <p:cNvSpPr/>
                <p:nvPr/>
              </p:nvSpPr>
              <p:spPr>
                <a:xfrm>
                  <a:off x="995260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2F987B3-0274-3E6F-36D2-CC4D375F9764}"/>
                    </a:ext>
                  </a:extLst>
                </p:cNvPr>
                <p:cNvSpPr/>
                <p:nvPr/>
              </p:nvSpPr>
              <p:spPr>
                <a:xfrm>
                  <a:off x="10039826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1" name="Graphic 7">
              <a:extLst>
                <a:ext uri="{FF2B5EF4-FFF2-40B4-BE49-F238E27FC236}">
                  <a16:creationId xmlns:a16="http://schemas.microsoft.com/office/drawing/2014/main" id="{BF29144F-ADA0-CA9A-BEFD-319655C0BAC8}"/>
                </a:ext>
              </a:extLst>
            </p:cNvPr>
            <p:cNvGrpSpPr/>
            <p:nvPr/>
          </p:nvGrpSpPr>
          <p:grpSpPr>
            <a:xfrm>
              <a:off x="11254039" y="6379270"/>
              <a:ext cx="299365" cy="459791"/>
              <a:chOff x="11254039" y="6379270"/>
              <a:chExt cx="299365" cy="4597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0A76C50-6926-2C7C-00BC-C246B71142BF}"/>
                  </a:ext>
                </a:extLst>
              </p:cNvPr>
              <p:cNvSpPr/>
              <p:nvPr/>
            </p:nvSpPr>
            <p:spPr>
              <a:xfrm>
                <a:off x="11403722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3" name="Graphic 7">
                <a:extLst>
                  <a:ext uri="{FF2B5EF4-FFF2-40B4-BE49-F238E27FC236}">
                    <a16:creationId xmlns:a16="http://schemas.microsoft.com/office/drawing/2014/main" id="{EB1394B8-21D3-4E70-9CF7-CF475F653D10}"/>
                  </a:ext>
                </a:extLst>
              </p:cNvPr>
              <p:cNvGrpSpPr/>
              <p:nvPr/>
            </p:nvGrpSpPr>
            <p:grpSpPr>
              <a:xfrm>
                <a:off x="11254039" y="6539696"/>
                <a:ext cx="299365" cy="299365"/>
                <a:chOff x="11254039" y="6539696"/>
                <a:chExt cx="299365" cy="2993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3E175E3-787A-4D4B-CB11-CA699072E5B2}"/>
                    </a:ext>
                  </a:extLst>
                </p:cNvPr>
                <p:cNvSpPr/>
                <p:nvPr/>
              </p:nvSpPr>
              <p:spPr>
                <a:xfrm>
                  <a:off x="11254039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3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3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3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3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F05EDC6F-B7E8-66DB-19AC-AC7C3ADFF70A}"/>
                    </a:ext>
                  </a:extLst>
                </p:cNvPr>
                <p:cNvSpPr/>
                <p:nvPr/>
              </p:nvSpPr>
              <p:spPr>
                <a:xfrm>
                  <a:off x="11341263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784B9B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4C361D2B-3FB4-1E3E-5B93-9A35A9199739}"/>
                </a:ext>
              </a:extLst>
            </p:cNvPr>
            <p:cNvGrpSpPr/>
            <p:nvPr/>
          </p:nvGrpSpPr>
          <p:grpSpPr>
            <a:xfrm>
              <a:off x="10603412" y="6379270"/>
              <a:ext cx="299365" cy="459791"/>
              <a:chOff x="10603412" y="6379270"/>
              <a:chExt cx="299365" cy="4597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3A51CC2-90F0-1CED-D943-81D7B54BAFBC}"/>
                  </a:ext>
                </a:extLst>
              </p:cNvPr>
              <p:cNvSpPr/>
              <p:nvPr/>
            </p:nvSpPr>
            <p:spPr>
              <a:xfrm>
                <a:off x="10753094" y="6379270"/>
                <a:ext cx="18209" cy="265859"/>
              </a:xfrm>
              <a:custGeom>
                <a:avLst/>
                <a:gdLst>
                  <a:gd name="connsiteX0" fmla="*/ 0 w 18209"/>
                  <a:gd name="connsiteY0" fmla="*/ 0 h 265859"/>
                  <a:gd name="connsiteX1" fmla="*/ 0 w 18209"/>
                  <a:gd name="connsiteY1" fmla="*/ 265860 h 26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09" h="265859">
                    <a:moveTo>
                      <a:pt x="0" y="0"/>
                    </a:moveTo>
                    <a:lnTo>
                      <a:pt x="0" y="265860"/>
                    </a:lnTo>
                  </a:path>
                </a:pathLst>
              </a:custGeom>
              <a:ln w="23644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grpSp>
            <p:nvGrpSpPr>
              <p:cNvPr id="28" name="Graphic 7">
                <a:extLst>
                  <a:ext uri="{FF2B5EF4-FFF2-40B4-BE49-F238E27FC236}">
                    <a16:creationId xmlns:a16="http://schemas.microsoft.com/office/drawing/2014/main" id="{A9243356-77AA-3EC7-132B-A932CDE88B92}"/>
                  </a:ext>
                </a:extLst>
              </p:cNvPr>
              <p:cNvGrpSpPr/>
              <p:nvPr/>
            </p:nvGrpSpPr>
            <p:grpSpPr>
              <a:xfrm>
                <a:off x="10603412" y="6539696"/>
                <a:ext cx="299365" cy="299365"/>
                <a:chOff x="10603412" y="6539696"/>
                <a:chExt cx="299365" cy="29936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B433325-C84C-2433-E4DE-C423EFCF2B9C}"/>
                    </a:ext>
                  </a:extLst>
                </p:cNvPr>
                <p:cNvSpPr/>
                <p:nvPr/>
              </p:nvSpPr>
              <p:spPr>
                <a:xfrm>
                  <a:off x="10603412" y="6539696"/>
                  <a:ext cx="299365" cy="299365"/>
                </a:xfrm>
                <a:custGeom>
                  <a:avLst/>
                  <a:gdLst>
                    <a:gd name="connsiteX0" fmla="*/ 299365 w 299365"/>
                    <a:gd name="connsiteY0" fmla="*/ 149683 h 299365"/>
                    <a:gd name="connsiteX1" fmla="*/ 149682 w 299365"/>
                    <a:gd name="connsiteY1" fmla="*/ 299365 h 299365"/>
                    <a:gd name="connsiteX2" fmla="*/ 0 w 299365"/>
                    <a:gd name="connsiteY2" fmla="*/ 149683 h 299365"/>
                    <a:gd name="connsiteX3" fmla="*/ 149682 w 299365"/>
                    <a:gd name="connsiteY3" fmla="*/ 0 h 299365"/>
                    <a:gd name="connsiteX4" fmla="*/ 299365 w 299365"/>
                    <a:gd name="connsiteY4" fmla="*/ 149683 h 29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365" h="299365">
                      <a:moveTo>
                        <a:pt x="299365" y="149683"/>
                      </a:moveTo>
                      <a:cubicBezTo>
                        <a:pt x="299365" y="232350"/>
                        <a:pt x="232350" y="299365"/>
                        <a:pt x="149682" y="299365"/>
                      </a:cubicBezTo>
                      <a:cubicBezTo>
                        <a:pt x="67015" y="299365"/>
                        <a:pt x="0" y="232350"/>
                        <a:pt x="0" y="149683"/>
                      </a:cubicBezTo>
                      <a:cubicBezTo>
                        <a:pt x="0" y="67015"/>
                        <a:pt x="67015" y="0"/>
                        <a:pt x="149682" y="0"/>
                      </a:cubicBezTo>
                      <a:cubicBezTo>
                        <a:pt x="232350" y="0"/>
                        <a:pt x="299365" y="67015"/>
                        <a:pt x="299365" y="1496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6C29A34-CC89-AB4A-0EDA-55C105757A6B}"/>
                    </a:ext>
                  </a:extLst>
                </p:cNvPr>
                <p:cNvSpPr/>
                <p:nvPr/>
              </p:nvSpPr>
              <p:spPr>
                <a:xfrm>
                  <a:off x="10690635" y="6626920"/>
                  <a:ext cx="124917" cy="124917"/>
                </a:xfrm>
                <a:custGeom>
                  <a:avLst/>
                  <a:gdLst>
                    <a:gd name="connsiteX0" fmla="*/ 124918 w 124917"/>
                    <a:gd name="connsiteY0" fmla="*/ 62459 h 124917"/>
                    <a:gd name="connsiteX1" fmla="*/ 62459 w 124917"/>
                    <a:gd name="connsiteY1" fmla="*/ 124918 h 124917"/>
                    <a:gd name="connsiteX2" fmla="*/ 0 w 124917"/>
                    <a:gd name="connsiteY2" fmla="*/ 62459 h 124917"/>
                    <a:gd name="connsiteX3" fmla="*/ 62459 w 124917"/>
                    <a:gd name="connsiteY3" fmla="*/ 0 h 124917"/>
                    <a:gd name="connsiteX4" fmla="*/ 124918 w 124917"/>
                    <a:gd name="connsiteY4" fmla="*/ 62459 h 12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17" h="124917">
                      <a:moveTo>
                        <a:pt x="124918" y="62459"/>
                      </a:moveTo>
                      <a:cubicBezTo>
                        <a:pt x="124918" y="96954"/>
                        <a:pt x="96954" y="124918"/>
                        <a:pt x="62459" y="124918"/>
                      </a:cubicBezTo>
                      <a:cubicBezTo>
                        <a:pt x="27964" y="124918"/>
                        <a:pt x="0" y="96954"/>
                        <a:pt x="0" y="62459"/>
                      </a:cubicBezTo>
                      <a:cubicBezTo>
                        <a:pt x="0" y="27964"/>
                        <a:pt x="27964" y="0"/>
                        <a:pt x="62459" y="0"/>
                      </a:cubicBezTo>
                      <a:cubicBezTo>
                        <a:pt x="96954" y="0"/>
                        <a:pt x="124918" y="27964"/>
                        <a:pt x="124918" y="62459"/>
                      </a:cubicBezTo>
                      <a:close/>
                    </a:path>
                  </a:pathLst>
                </a:custGeom>
                <a:solidFill>
                  <a:srgbClr val="E83050"/>
                </a:solidFill>
                <a:ln w="23644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D59A95D-5CAB-B4EC-6F98-8CD4DD7AEBEA}"/>
                </a:ext>
              </a:extLst>
            </p:cNvPr>
            <p:cNvSpPr/>
            <p:nvPr/>
          </p:nvSpPr>
          <p:spPr>
            <a:xfrm rot="5400000">
              <a:off x="10709664" y="5728369"/>
              <a:ext cx="86495" cy="1301619"/>
            </a:xfrm>
            <a:custGeom>
              <a:avLst/>
              <a:gdLst>
                <a:gd name="connsiteX0" fmla="*/ 0 w 86495"/>
                <a:gd name="connsiteY0" fmla="*/ 0 h 1301619"/>
                <a:gd name="connsiteX1" fmla="*/ 86495 w 86495"/>
                <a:gd name="connsiteY1" fmla="*/ 0 h 1301619"/>
                <a:gd name="connsiteX2" fmla="*/ 86495 w 86495"/>
                <a:gd name="connsiteY2" fmla="*/ 1301620 h 1301619"/>
                <a:gd name="connsiteX3" fmla="*/ 0 w 86495"/>
                <a:gd name="connsiteY3" fmla="*/ 1301620 h 13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5" h="1301619">
                  <a:moveTo>
                    <a:pt x="0" y="0"/>
                  </a:moveTo>
                  <a:lnTo>
                    <a:pt x="86495" y="0"/>
                  </a:lnTo>
                  <a:lnTo>
                    <a:pt x="86495" y="1301620"/>
                  </a:lnTo>
                  <a:lnTo>
                    <a:pt x="0" y="1301620"/>
                  </a:lnTo>
                  <a:close/>
                </a:path>
              </a:pathLst>
            </a:custGeom>
            <a:solidFill>
              <a:srgbClr val="FFFFFF"/>
            </a:solidFill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BD5DFA-94FC-314D-D88E-4460FE930FB8}"/>
              </a:ext>
            </a:extLst>
          </p:cNvPr>
          <p:cNvSpPr/>
          <p:nvPr/>
        </p:nvSpPr>
        <p:spPr>
          <a:xfrm>
            <a:off x="6981236" y="6296599"/>
            <a:ext cx="246921" cy="486219"/>
          </a:xfrm>
          <a:custGeom>
            <a:avLst/>
            <a:gdLst>
              <a:gd name="connsiteX0" fmla="*/ 27496 w 246921"/>
              <a:gd name="connsiteY0" fmla="*/ 418820 h 486219"/>
              <a:gd name="connsiteX1" fmla="*/ 0 w 246921"/>
              <a:gd name="connsiteY1" fmla="*/ 0 h 486219"/>
              <a:gd name="connsiteX2" fmla="*/ 200123 w 246921"/>
              <a:gd name="connsiteY2" fmla="*/ 35873 h 486219"/>
              <a:gd name="connsiteX3" fmla="*/ 246922 w 246921"/>
              <a:gd name="connsiteY3" fmla="*/ 483100 h 486219"/>
              <a:gd name="connsiteX4" fmla="*/ 138028 w 246921"/>
              <a:gd name="connsiteY4" fmla="*/ 472538 h 486219"/>
              <a:gd name="connsiteX5" fmla="*/ 27496 w 246921"/>
              <a:gd name="connsiteY5" fmla="*/ 418820 h 4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921" h="486219">
                <a:moveTo>
                  <a:pt x="27496" y="418820"/>
                </a:moveTo>
                <a:lnTo>
                  <a:pt x="0" y="0"/>
                </a:lnTo>
                <a:lnTo>
                  <a:pt x="200123" y="35873"/>
                </a:lnTo>
                <a:lnTo>
                  <a:pt x="246922" y="483100"/>
                </a:lnTo>
                <a:cubicBezTo>
                  <a:pt x="246922" y="497121"/>
                  <a:pt x="138392" y="458517"/>
                  <a:pt x="138028" y="472538"/>
                </a:cubicBezTo>
                <a:lnTo>
                  <a:pt x="27496" y="418820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4F9632F-BBB7-A856-EFFE-EEAB798C33F4}"/>
              </a:ext>
            </a:extLst>
          </p:cNvPr>
          <p:cNvSpPr/>
          <p:nvPr/>
        </p:nvSpPr>
        <p:spPr>
          <a:xfrm>
            <a:off x="6730222" y="6706132"/>
            <a:ext cx="503945" cy="115266"/>
          </a:xfrm>
          <a:custGeom>
            <a:avLst/>
            <a:gdLst>
              <a:gd name="connsiteX0" fmla="*/ 492291 w 503945"/>
              <a:gd name="connsiteY0" fmla="*/ 40607 h 115266"/>
              <a:gd name="connsiteX1" fmla="*/ 282153 w 503945"/>
              <a:gd name="connsiteY1" fmla="*/ 0 h 115266"/>
              <a:gd name="connsiteX2" fmla="*/ 96597 w 503945"/>
              <a:gd name="connsiteY2" fmla="*/ 35873 h 115266"/>
              <a:gd name="connsiteX3" fmla="*/ 27037 w 503945"/>
              <a:gd name="connsiteY3" fmla="*/ 67193 h 115266"/>
              <a:gd name="connsiteX4" fmla="*/ 87 w 503945"/>
              <a:gd name="connsiteY4" fmla="*/ 115267 h 115266"/>
              <a:gd name="connsiteX5" fmla="*/ 503945 w 503945"/>
              <a:gd name="connsiteY5" fmla="*/ 115267 h 115266"/>
              <a:gd name="connsiteX6" fmla="*/ 492291 w 503945"/>
              <a:gd name="connsiteY6" fmla="*/ 40607 h 11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45" h="115266">
                <a:moveTo>
                  <a:pt x="492291" y="40607"/>
                </a:moveTo>
                <a:lnTo>
                  <a:pt x="282153" y="0"/>
                </a:lnTo>
                <a:lnTo>
                  <a:pt x="96597" y="35873"/>
                </a:lnTo>
                <a:cubicBezTo>
                  <a:pt x="71286" y="40789"/>
                  <a:pt x="46885" y="50805"/>
                  <a:pt x="27037" y="67193"/>
                </a:cubicBezTo>
                <a:cubicBezTo>
                  <a:pt x="11741" y="79758"/>
                  <a:pt x="-1188" y="96146"/>
                  <a:pt x="87" y="115267"/>
                </a:cubicBezTo>
                <a:lnTo>
                  <a:pt x="503945" y="115267"/>
                </a:lnTo>
                <a:lnTo>
                  <a:pt x="492291" y="40607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EAD0477-CD04-9699-2EB6-48D2FB79E88F}"/>
              </a:ext>
            </a:extLst>
          </p:cNvPr>
          <p:cNvSpPr/>
          <p:nvPr/>
        </p:nvSpPr>
        <p:spPr>
          <a:xfrm>
            <a:off x="6821332" y="4647177"/>
            <a:ext cx="1713106" cy="1730818"/>
          </a:xfrm>
          <a:custGeom>
            <a:avLst/>
            <a:gdLst>
              <a:gd name="connsiteX0" fmla="*/ 1115542 w 1713106"/>
              <a:gd name="connsiteY0" fmla="*/ 182 h 1730818"/>
              <a:gd name="connsiteX1" fmla="*/ 109464 w 1713106"/>
              <a:gd name="connsiteY1" fmla="*/ 140032 h 1730818"/>
              <a:gd name="connsiteX2" fmla="*/ 24 w 1713106"/>
              <a:gd name="connsiteY2" fmla="*/ 252020 h 1730818"/>
              <a:gd name="connsiteX3" fmla="*/ 24061 w 1713106"/>
              <a:gd name="connsiteY3" fmla="*/ 1730819 h 1730818"/>
              <a:gd name="connsiteX4" fmla="*/ 460362 w 1713106"/>
              <a:gd name="connsiteY4" fmla="*/ 1685113 h 1730818"/>
              <a:gd name="connsiteX5" fmla="*/ 449072 w 1713106"/>
              <a:gd name="connsiteY5" fmla="*/ 551568 h 1730818"/>
              <a:gd name="connsiteX6" fmla="*/ 1375756 w 1713106"/>
              <a:gd name="connsiteY6" fmla="*/ 448684 h 1730818"/>
              <a:gd name="connsiteX7" fmla="*/ 1712087 w 1713106"/>
              <a:gd name="connsiteY7" fmla="*/ 22216 h 1730818"/>
              <a:gd name="connsiteX8" fmla="*/ 1708627 w 1713106"/>
              <a:gd name="connsiteY8" fmla="*/ 14932 h 1730818"/>
              <a:gd name="connsiteX9" fmla="*/ 1115542 w 1713106"/>
              <a:gd name="connsiteY9" fmla="*/ 0 h 17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106" h="1730818">
                <a:moveTo>
                  <a:pt x="1115542" y="182"/>
                </a:moveTo>
                <a:lnTo>
                  <a:pt x="109464" y="140032"/>
                </a:lnTo>
                <a:cubicBezTo>
                  <a:pt x="48097" y="140032"/>
                  <a:pt x="-1251" y="190472"/>
                  <a:pt x="24" y="252020"/>
                </a:cubicBezTo>
                <a:lnTo>
                  <a:pt x="24061" y="1730819"/>
                </a:lnTo>
                <a:lnTo>
                  <a:pt x="460362" y="1685113"/>
                </a:lnTo>
                <a:lnTo>
                  <a:pt x="449072" y="551568"/>
                </a:lnTo>
                <a:lnTo>
                  <a:pt x="1375756" y="448684"/>
                </a:lnTo>
                <a:lnTo>
                  <a:pt x="1712087" y="22216"/>
                </a:lnTo>
                <a:cubicBezTo>
                  <a:pt x="1714454" y="19302"/>
                  <a:pt x="1712451" y="14932"/>
                  <a:pt x="1708627" y="14932"/>
                </a:cubicBezTo>
                <a:lnTo>
                  <a:pt x="1115542" y="0"/>
                </a:ln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DA453F-F05A-3882-FB0B-D0F19040A886}"/>
              </a:ext>
            </a:extLst>
          </p:cNvPr>
          <p:cNvSpPr/>
          <p:nvPr/>
        </p:nvSpPr>
        <p:spPr>
          <a:xfrm>
            <a:off x="7785370" y="6278389"/>
            <a:ext cx="302664" cy="454687"/>
          </a:xfrm>
          <a:custGeom>
            <a:avLst/>
            <a:gdLst>
              <a:gd name="connsiteX0" fmla="*/ 77208 w 302664"/>
              <a:gd name="connsiteY0" fmla="*/ 412629 h 454687"/>
              <a:gd name="connsiteX1" fmla="*/ 0 w 302664"/>
              <a:gd name="connsiteY1" fmla="*/ 0 h 454687"/>
              <a:gd name="connsiteX2" fmla="*/ 203036 w 302664"/>
              <a:gd name="connsiteY2" fmla="*/ 11836 h 454687"/>
              <a:gd name="connsiteX3" fmla="*/ 302643 w 302664"/>
              <a:gd name="connsiteY3" fmla="*/ 450322 h 454687"/>
              <a:gd name="connsiteX4" fmla="*/ 193385 w 302664"/>
              <a:gd name="connsiteY4" fmla="*/ 452872 h 454687"/>
              <a:gd name="connsiteX5" fmla="*/ 77208 w 302664"/>
              <a:gd name="connsiteY5" fmla="*/ 412629 h 4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64" h="454687">
                <a:moveTo>
                  <a:pt x="77208" y="412629"/>
                </a:moveTo>
                <a:lnTo>
                  <a:pt x="0" y="0"/>
                </a:lnTo>
                <a:lnTo>
                  <a:pt x="203036" y="11836"/>
                </a:lnTo>
                <a:lnTo>
                  <a:pt x="302643" y="450322"/>
                </a:lnTo>
                <a:cubicBezTo>
                  <a:pt x="304464" y="464344"/>
                  <a:pt x="191929" y="438851"/>
                  <a:pt x="193385" y="452872"/>
                </a:cubicBezTo>
                <a:lnTo>
                  <a:pt x="77208" y="412629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600303B-76DB-4CF2-8EB9-1529F1A179CA}"/>
              </a:ext>
            </a:extLst>
          </p:cNvPr>
          <p:cNvSpPr/>
          <p:nvPr/>
        </p:nvSpPr>
        <p:spPr>
          <a:xfrm>
            <a:off x="7598197" y="6681367"/>
            <a:ext cx="500924" cy="148043"/>
          </a:xfrm>
          <a:custGeom>
            <a:avLst/>
            <a:gdLst>
              <a:gd name="connsiteX0" fmla="*/ 480348 w 500924"/>
              <a:gd name="connsiteY0" fmla="*/ 15478 h 148043"/>
              <a:gd name="connsiteX1" fmla="*/ 266932 w 500924"/>
              <a:gd name="connsiteY1" fmla="*/ 0 h 148043"/>
              <a:gd name="connsiteX2" fmla="*/ 87021 w 500924"/>
              <a:gd name="connsiteY2" fmla="*/ 57724 h 148043"/>
              <a:gd name="connsiteX3" fmla="*/ 21649 w 500924"/>
              <a:gd name="connsiteY3" fmla="*/ 97057 h 148043"/>
              <a:gd name="connsiteX4" fmla="*/ 708 w 500924"/>
              <a:gd name="connsiteY4" fmla="*/ 148044 h 148043"/>
              <a:gd name="connsiteX5" fmla="*/ 500925 w 500924"/>
              <a:gd name="connsiteY5" fmla="*/ 88134 h 148043"/>
              <a:gd name="connsiteX6" fmla="*/ 480530 w 500924"/>
              <a:gd name="connsiteY6" fmla="*/ 15478 h 14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924" h="148043">
                <a:moveTo>
                  <a:pt x="480348" y="15478"/>
                </a:moveTo>
                <a:lnTo>
                  <a:pt x="266932" y="0"/>
                </a:lnTo>
                <a:lnTo>
                  <a:pt x="87021" y="57724"/>
                </a:lnTo>
                <a:cubicBezTo>
                  <a:pt x="62438" y="65554"/>
                  <a:pt x="39494" y="78483"/>
                  <a:pt x="21649" y="97057"/>
                </a:cubicBezTo>
                <a:cubicBezTo>
                  <a:pt x="7992" y="111260"/>
                  <a:pt x="-2934" y="129106"/>
                  <a:pt x="708" y="148044"/>
                </a:cubicBezTo>
                <a:lnTo>
                  <a:pt x="500925" y="88134"/>
                </a:lnTo>
                <a:lnTo>
                  <a:pt x="480530" y="15478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147CD3-8D5A-2112-75DC-9172FC349A10}"/>
              </a:ext>
            </a:extLst>
          </p:cNvPr>
          <p:cNvGrpSpPr/>
          <p:nvPr/>
        </p:nvGrpSpPr>
        <p:grpSpPr>
          <a:xfrm rot="19307066">
            <a:off x="6795306" y="3743276"/>
            <a:ext cx="1426921" cy="760883"/>
            <a:chOff x="9191968" y="3323160"/>
            <a:chExt cx="1426921" cy="760883"/>
          </a:xfrm>
          <a:solidFill>
            <a:srgbClr val="C4AFD3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36AADD-C4AB-8DC9-6332-D38147221247}"/>
                </a:ext>
              </a:extLst>
            </p:cNvPr>
            <p:cNvSpPr/>
            <p:nvPr/>
          </p:nvSpPr>
          <p:spPr>
            <a:xfrm>
              <a:off x="9191968" y="3590668"/>
              <a:ext cx="393529" cy="273203"/>
            </a:xfrm>
            <a:custGeom>
              <a:avLst/>
              <a:gdLst>
                <a:gd name="connsiteX0" fmla="*/ 8397 w 393529"/>
                <a:gd name="connsiteY0" fmla="*/ 23298 h 273203"/>
                <a:gd name="connsiteX1" fmla="*/ 188308 w 393529"/>
                <a:gd name="connsiteY1" fmla="*/ 72464 h 273203"/>
                <a:gd name="connsiteX2" fmla="*/ 195409 w 393529"/>
                <a:gd name="connsiteY2" fmla="*/ 69550 h 273203"/>
                <a:gd name="connsiteX3" fmla="*/ 168459 w 393529"/>
                <a:gd name="connsiteY3" fmla="*/ 2721 h 273203"/>
                <a:gd name="connsiteX4" fmla="*/ 292649 w 393529"/>
                <a:gd name="connsiteY4" fmla="*/ 73738 h 273203"/>
                <a:gd name="connsiteX5" fmla="*/ 393529 w 393529"/>
                <a:gd name="connsiteY5" fmla="*/ 158959 h 273203"/>
                <a:gd name="connsiteX6" fmla="*/ 369311 w 393529"/>
                <a:gd name="connsiteY6" fmla="*/ 272951 h 273203"/>
                <a:gd name="connsiteX7" fmla="*/ 167367 w 393529"/>
                <a:gd name="connsiteY7" fmla="*/ 198292 h 273203"/>
                <a:gd name="connsiteX8" fmla="*/ 8397 w 393529"/>
                <a:gd name="connsiteY8" fmla="*/ 23116 h 27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29" h="273203">
                  <a:moveTo>
                    <a:pt x="8397" y="23298"/>
                  </a:moveTo>
                  <a:cubicBezTo>
                    <a:pt x="32980" y="-9297"/>
                    <a:pt x="112010" y="34952"/>
                    <a:pt x="188308" y="72464"/>
                  </a:cubicBezTo>
                  <a:cubicBezTo>
                    <a:pt x="193042" y="74831"/>
                    <a:pt x="199416" y="75559"/>
                    <a:pt x="195409" y="69550"/>
                  </a:cubicBezTo>
                  <a:cubicBezTo>
                    <a:pt x="183027" y="51341"/>
                    <a:pt x="158626" y="12554"/>
                    <a:pt x="168459" y="2721"/>
                  </a:cubicBezTo>
                  <a:cubicBezTo>
                    <a:pt x="181935" y="-10754"/>
                    <a:pt x="246032" y="27850"/>
                    <a:pt x="292649" y="73738"/>
                  </a:cubicBezTo>
                  <a:lnTo>
                    <a:pt x="393529" y="158959"/>
                  </a:lnTo>
                  <a:lnTo>
                    <a:pt x="369311" y="272951"/>
                  </a:lnTo>
                  <a:cubicBezTo>
                    <a:pt x="328157" y="276593"/>
                    <a:pt x="253498" y="240356"/>
                    <a:pt x="167367" y="198292"/>
                  </a:cubicBezTo>
                  <a:cubicBezTo>
                    <a:pt x="56471" y="144209"/>
                    <a:pt x="-27475" y="70643"/>
                    <a:pt x="8397" y="23116"/>
                  </a:cubicBez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38CFBF-8E45-8FBC-7DB8-87BBA637DCB2}"/>
                </a:ext>
              </a:extLst>
            </p:cNvPr>
            <p:cNvSpPr/>
            <p:nvPr/>
          </p:nvSpPr>
          <p:spPr>
            <a:xfrm>
              <a:off x="9446376" y="3323160"/>
              <a:ext cx="1172513" cy="760883"/>
            </a:xfrm>
            <a:custGeom>
              <a:avLst/>
              <a:gdLst>
                <a:gd name="connsiteX0" fmla="*/ 1119342 w 1172513"/>
                <a:gd name="connsiteY0" fmla="*/ 0 h 760883"/>
                <a:gd name="connsiteX1" fmla="*/ 596545 w 1172513"/>
                <a:gd name="connsiteY1" fmla="*/ 480186 h 760883"/>
                <a:gd name="connsiteX2" fmla="*/ 126739 w 1172513"/>
                <a:gd name="connsiteY2" fmla="*/ 362916 h 760883"/>
                <a:gd name="connsiteX3" fmla="*/ 0 w 1172513"/>
                <a:gd name="connsiteY3" fmla="*/ 592175 h 760883"/>
                <a:gd name="connsiteX4" fmla="*/ 762798 w 1172513"/>
                <a:gd name="connsiteY4" fmla="*/ 751873 h 760883"/>
                <a:gd name="connsiteX5" fmla="*/ 1172514 w 1172513"/>
                <a:gd name="connsiteY5" fmla="*/ 414085 h 760883"/>
                <a:gd name="connsiteX6" fmla="*/ 1119342 w 1172513"/>
                <a:gd name="connsiteY6" fmla="*/ 0 h 76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513" h="760883">
                  <a:moveTo>
                    <a:pt x="1119342" y="0"/>
                  </a:moveTo>
                  <a:lnTo>
                    <a:pt x="596545" y="480186"/>
                  </a:lnTo>
                  <a:lnTo>
                    <a:pt x="126739" y="362916"/>
                  </a:lnTo>
                  <a:cubicBezTo>
                    <a:pt x="126739" y="362916"/>
                    <a:pt x="364" y="591447"/>
                    <a:pt x="0" y="592175"/>
                  </a:cubicBezTo>
                  <a:cubicBezTo>
                    <a:pt x="0" y="592175"/>
                    <a:pt x="456514" y="806866"/>
                    <a:pt x="762798" y="751873"/>
                  </a:cubicBezTo>
                  <a:cubicBezTo>
                    <a:pt x="902101" y="726926"/>
                    <a:pt x="1172514" y="414085"/>
                    <a:pt x="1172514" y="414085"/>
                  </a:cubicBezTo>
                  <a:lnTo>
                    <a:pt x="1119342" y="0"/>
                  </a:lnTo>
                  <a:close/>
                </a:path>
              </a:pathLst>
            </a:custGeom>
            <a:grpFill/>
            <a:ln w="23644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766379-B373-D6A0-622C-F8619BC8EBB7}"/>
              </a:ext>
            </a:extLst>
          </p:cNvPr>
          <p:cNvSpPr/>
          <p:nvPr/>
        </p:nvSpPr>
        <p:spPr>
          <a:xfrm>
            <a:off x="7475396" y="4662291"/>
            <a:ext cx="1070274" cy="1713155"/>
          </a:xfrm>
          <a:custGeom>
            <a:avLst/>
            <a:gdLst>
              <a:gd name="connsiteX0" fmla="*/ 468215 w 1070274"/>
              <a:gd name="connsiteY0" fmla="*/ 206679 h 1713155"/>
              <a:gd name="connsiteX1" fmla="*/ 81080 w 1070274"/>
              <a:gd name="connsiteY1" fmla="*/ 350898 h 1713155"/>
              <a:gd name="connsiteX2" fmla="*/ 1140 w 1070274"/>
              <a:gd name="connsiteY2" fmla="*/ 484374 h 1713155"/>
              <a:gd name="connsiteX3" fmla="*/ 185057 w 1070274"/>
              <a:gd name="connsiteY3" fmla="*/ 1713156 h 1713155"/>
              <a:gd name="connsiteX4" fmla="*/ 612799 w 1070274"/>
              <a:gd name="connsiteY4" fmla="*/ 1615917 h 1713155"/>
              <a:gd name="connsiteX5" fmla="*/ 479323 w 1070274"/>
              <a:gd name="connsiteY5" fmla="*/ 657729 h 1713155"/>
              <a:gd name="connsiteX6" fmla="*/ 780145 w 1070274"/>
              <a:gd name="connsiteY6" fmla="*/ 535725 h 1713155"/>
              <a:gd name="connsiteX7" fmla="*/ 852437 w 1070274"/>
              <a:gd name="connsiteY7" fmla="*/ 499124 h 1713155"/>
              <a:gd name="connsiteX8" fmla="*/ 1070041 w 1070274"/>
              <a:gd name="connsiteY8" fmla="*/ 179911 h 1713155"/>
              <a:gd name="connsiteX9" fmla="*/ 1063668 w 1070274"/>
              <a:gd name="connsiteY9" fmla="*/ 0 h 17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4" h="1713155">
                <a:moveTo>
                  <a:pt x="468215" y="206679"/>
                </a:moveTo>
                <a:lnTo>
                  <a:pt x="81080" y="350898"/>
                </a:lnTo>
                <a:cubicBezTo>
                  <a:pt x="26451" y="371293"/>
                  <a:pt x="-6690" y="426650"/>
                  <a:pt x="1140" y="484374"/>
                </a:cubicBezTo>
                <a:lnTo>
                  <a:pt x="185057" y="1713156"/>
                </a:lnTo>
                <a:lnTo>
                  <a:pt x="612799" y="1615917"/>
                </a:lnTo>
                <a:lnTo>
                  <a:pt x="479323" y="657729"/>
                </a:lnTo>
                <a:lnTo>
                  <a:pt x="780145" y="535725"/>
                </a:lnTo>
                <a:cubicBezTo>
                  <a:pt x="805274" y="525528"/>
                  <a:pt x="829493" y="513328"/>
                  <a:pt x="852437" y="499124"/>
                </a:cubicBezTo>
                <a:cubicBezTo>
                  <a:pt x="990830" y="413175"/>
                  <a:pt x="1075322" y="326680"/>
                  <a:pt x="1070041" y="179911"/>
                </a:cubicBezTo>
                <a:lnTo>
                  <a:pt x="1063668" y="0"/>
                </a:ln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7C8FC6-E845-59F4-5724-9C2D62F40BAD}"/>
              </a:ext>
            </a:extLst>
          </p:cNvPr>
          <p:cNvSpPr/>
          <p:nvPr/>
        </p:nvSpPr>
        <p:spPr>
          <a:xfrm>
            <a:off x="7756963" y="3189866"/>
            <a:ext cx="783297" cy="1482440"/>
          </a:xfrm>
          <a:custGeom>
            <a:avLst/>
            <a:gdLst>
              <a:gd name="connsiteX0" fmla="*/ 0 w 783297"/>
              <a:gd name="connsiteY0" fmla="*/ 1482440 h 1482440"/>
              <a:gd name="connsiteX1" fmla="*/ 783193 w 783297"/>
              <a:gd name="connsiteY1" fmla="*/ 1472607 h 1482440"/>
              <a:gd name="connsiteX2" fmla="*/ 783193 w 783297"/>
              <a:gd name="connsiteY2" fmla="*/ 602372 h 1482440"/>
              <a:gd name="connsiteX3" fmla="*/ 326133 w 783297"/>
              <a:gd name="connsiteY3" fmla="*/ 0 h 1482440"/>
              <a:gd name="connsiteX4" fmla="*/ 306103 w 783297"/>
              <a:gd name="connsiteY4" fmla="*/ 546 h 1482440"/>
              <a:gd name="connsiteX5" fmla="*/ 1093 w 783297"/>
              <a:gd name="connsiteY5" fmla="*/ 359093 h 1482440"/>
              <a:gd name="connsiteX6" fmla="*/ 182 w 783297"/>
              <a:gd name="connsiteY6" fmla="*/ 1482440 h 148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297" h="1482440">
                <a:moveTo>
                  <a:pt x="0" y="1482440"/>
                </a:moveTo>
                <a:lnTo>
                  <a:pt x="783193" y="1472607"/>
                </a:lnTo>
                <a:lnTo>
                  <a:pt x="783193" y="602372"/>
                </a:lnTo>
                <a:cubicBezTo>
                  <a:pt x="788656" y="29864"/>
                  <a:pt x="578518" y="0"/>
                  <a:pt x="326133" y="0"/>
                </a:cubicBezTo>
                <a:cubicBezTo>
                  <a:pt x="319396" y="0"/>
                  <a:pt x="312840" y="182"/>
                  <a:pt x="306103" y="546"/>
                </a:cubicBezTo>
                <a:cubicBezTo>
                  <a:pt x="122915" y="10926"/>
                  <a:pt x="-12929" y="176086"/>
                  <a:pt x="1093" y="359093"/>
                </a:cubicBezTo>
                <a:lnTo>
                  <a:pt x="182" y="1482440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A7E700E-231B-7F98-B874-A8510EF9F702}"/>
              </a:ext>
            </a:extLst>
          </p:cNvPr>
          <p:cNvSpPr/>
          <p:nvPr/>
        </p:nvSpPr>
        <p:spPr>
          <a:xfrm>
            <a:off x="8369546" y="4440134"/>
            <a:ext cx="265130" cy="397883"/>
          </a:xfrm>
          <a:custGeom>
            <a:avLst/>
            <a:gdLst>
              <a:gd name="connsiteX0" fmla="*/ 30397 w 265130"/>
              <a:gd name="connsiteY0" fmla="*/ 390595 h 397883"/>
              <a:gd name="connsiteX1" fmla="*/ 71915 w 265130"/>
              <a:gd name="connsiteY1" fmla="*/ 208864 h 397883"/>
              <a:gd name="connsiteX2" fmla="*/ 68819 w 265130"/>
              <a:gd name="connsiteY2" fmla="*/ 201762 h 397883"/>
              <a:gd name="connsiteX3" fmla="*/ 3083 w 265130"/>
              <a:gd name="connsiteY3" fmla="*/ 231443 h 397883"/>
              <a:gd name="connsiteX4" fmla="*/ 68819 w 265130"/>
              <a:gd name="connsiteY4" fmla="*/ 104341 h 397883"/>
              <a:gd name="connsiteX5" fmla="*/ 149670 w 265130"/>
              <a:gd name="connsiteY5" fmla="*/ 0 h 397883"/>
              <a:gd name="connsiteX6" fmla="*/ 264572 w 265130"/>
              <a:gd name="connsiteY6" fmla="*/ 19302 h 397883"/>
              <a:gd name="connsiteX7" fmla="*/ 198472 w 265130"/>
              <a:gd name="connsiteY7" fmla="*/ 224342 h 397883"/>
              <a:gd name="connsiteX8" fmla="*/ 30215 w 265130"/>
              <a:gd name="connsiteY8" fmla="*/ 390413 h 39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30" h="397883">
                <a:moveTo>
                  <a:pt x="30397" y="390595"/>
                </a:moveTo>
                <a:cubicBezTo>
                  <a:pt x="-3108" y="367287"/>
                  <a:pt x="37681" y="286619"/>
                  <a:pt x="71915" y="208864"/>
                </a:cubicBezTo>
                <a:cubicBezTo>
                  <a:pt x="74100" y="204129"/>
                  <a:pt x="74465" y="197574"/>
                  <a:pt x="68819" y="201762"/>
                </a:cubicBezTo>
                <a:cubicBezTo>
                  <a:pt x="51156" y="214873"/>
                  <a:pt x="13462" y="240912"/>
                  <a:pt x="3083" y="231443"/>
                </a:cubicBezTo>
                <a:cubicBezTo>
                  <a:pt x="-10938" y="218515"/>
                  <a:pt x="24935" y="152960"/>
                  <a:pt x="68819" y="104341"/>
                </a:cubicBezTo>
                <a:lnTo>
                  <a:pt x="149670" y="0"/>
                </a:lnTo>
                <a:lnTo>
                  <a:pt x="264572" y="19302"/>
                </a:lnTo>
                <a:cubicBezTo>
                  <a:pt x="269853" y="60274"/>
                  <a:pt x="236894" y="136390"/>
                  <a:pt x="198472" y="224342"/>
                </a:cubicBezTo>
                <a:cubicBezTo>
                  <a:pt x="149124" y="337423"/>
                  <a:pt x="79199" y="424465"/>
                  <a:pt x="30215" y="390413"/>
                </a:cubicBez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C4D67FE-5BE7-B710-25A6-1E99CE11E5D1}"/>
              </a:ext>
            </a:extLst>
          </p:cNvPr>
          <p:cNvSpPr/>
          <p:nvPr/>
        </p:nvSpPr>
        <p:spPr>
          <a:xfrm>
            <a:off x="8337302" y="3228288"/>
            <a:ext cx="503614" cy="1336581"/>
          </a:xfrm>
          <a:custGeom>
            <a:avLst/>
            <a:gdLst>
              <a:gd name="connsiteX0" fmla="*/ 0 w 503614"/>
              <a:gd name="connsiteY0" fmla="*/ 441946 h 1336581"/>
              <a:gd name="connsiteX1" fmla="*/ 227255 w 503614"/>
              <a:gd name="connsiteY1" fmla="*/ 807412 h 1336581"/>
              <a:gd name="connsiteX2" fmla="*/ 103430 w 503614"/>
              <a:gd name="connsiteY2" fmla="*/ 1200192 h 1336581"/>
              <a:gd name="connsiteX3" fmla="*/ 327226 w 503614"/>
              <a:gd name="connsiteY3" fmla="*/ 1336582 h 1336581"/>
              <a:gd name="connsiteX4" fmla="*/ 458881 w 503614"/>
              <a:gd name="connsiteY4" fmla="*/ 603101 h 1336581"/>
              <a:gd name="connsiteX5" fmla="*/ 0 w 503614"/>
              <a:gd name="connsiteY5" fmla="*/ 0 h 133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14" h="1336581">
                <a:moveTo>
                  <a:pt x="0" y="441946"/>
                </a:moveTo>
                <a:lnTo>
                  <a:pt x="227255" y="807412"/>
                </a:lnTo>
                <a:lnTo>
                  <a:pt x="103430" y="1200192"/>
                </a:lnTo>
                <a:cubicBezTo>
                  <a:pt x="103430" y="1200192"/>
                  <a:pt x="326497" y="1336035"/>
                  <a:pt x="327226" y="1336582"/>
                </a:cubicBezTo>
                <a:cubicBezTo>
                  <a:pt x="327226" y="1336582"/>
                  <a:pt x="610749" y="882617"/>
                  <a:pt x="458881" y="603101"/>
                </a:cubicBezTo>
                <a:cubicBezTo>
                  <a:pt x="333599" y="372568"/>
                  <a:pt x="145676" y="73202"/>
                  <a:pt x="0" y="0"/>
                </a:cubicBezTo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14F4FC-0A2F-0008-46CA-783E31298EFA}"/>
              </a:ext>
            </a:extLst>
          </p:cNvPr>
          <p:cNvSpPr/>
          <p:nvPr/>
        </p:nvSpPr>
        <p:spPr>
          <a:xfrm>
            <a:off x="8254899" y="2616989"/>
            <a:ext cx="552937" cy="364052"/>
          </a:xfrm>
          <a:custGeom>
            <a:avLst/>
            <a:gdLst>
              <a:gd name="connsiteX0" fmla="*/ 26318 w 552937"/>
              <a:gd name="connsiteY0" fmla="*/ 90505 h 364052"/>
              <a:gd name="connsiteX1" fmla="*/ 107350 w 552937"/>
              <a:gd name="connsiteY1" fmla="*/ 27318 h 364052"/>
              <a:gd name="connsiteX2" fmla="*/ 317124 w 552937"/>
              <a:gd name="connsiteY2" fmla="*/ 27500 h 364052"/>
              <a:gd name="connsiteX3" fmla="*/ 479918 w 552937"/>
              <a:gd name="connsiteY3" fmla="*/ 265317 h 364052"/>
              <a:gd name="connsiteX4" fmla="*/ 552938 w 552937"/>
              <a:gd name="connsiteY4" fmla="*/ 317032 h 364052"/>
              <a:gd name="connsiteX5" fmla="*/ 246289 w 552937"/>
              <a:gd name="connsiteY5" fmla="*/ 315575 h 364052"/>
              <a:gd name="connsiteX6" fmla="*/ 125560 w 552937"/>
              <a:gd name="connsiteY6" fmla="*/ 222342 h 364052"/>
              <a:gd name="connsiteX7" fmla="*/ 12296 w 552937"/>
              <a:gd name="connsiteY7" fmla="*/ 166257 h 364052"/>
              <a:gd name="connsiteX8" fmla="*/ 28321 w 552937"/>
              <a:gd name="connsiteY8" fmla="*/ 89594 h 36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37" h="364052">
                <a:moveTo>
                  <a:pt x="26318" y="90505"/>
                </a:moveTo>
                <a:cubicBezTo>
                  <a:pt x="57820" y="82675"/>
                  <a:pt x="80582" y="44981"/>
                  <a:pt x="107350" y="27318"/>
                </a:cubicBezTo>
                <a:cubicBezTo>
                  <a:pt x="172176" y="-15475"/>
                  <a:pt x="249020" y="-2182"/>
                  <a:pt x="317124" y="27500"/>
                </a:cubicBezTo>
                <a:cubicBezTo>
                  <a:pt x="431844" y="77576"/>
                  <a:pt x="413999" y="182645"/>
                  <a:pt x="479918" y="265317"/>
                </a:cubicBezTo>
                <a:cubicBezTo>
                  <a:pt x="498674" y="288625"/>
                  <a:pt x="526170" y="306106"/>
                  <a:pt x="552938" y="317032"/>
                </a:cubicBezTo>
                <a:cubicBezTo>
                  <a:pt x="473909" y="399339"/>
                  <a:pt x="334788" y="356911"/>
                  <a:pt x="246289" y="315575"/>
                </a:cubicBezTo>
                <a:cubicBezTo>
                  <a:pt x="196759" y="292449"/>
                  <a:pt x="168170" y="253116"/>
                  <a:pt x="125560" y="222342"/>
                </a:cubicBezTo>
                <a:cubicBezTo>
                  <a:pt x="93329" y="199034"/>
                  <a:pt x="37243" y="196303"/>
                  <a:pt x="12296" y="166257"/>
                </a:cubicBezTo>
                <a:cubicBezTo>
                  <a:pt x="-6460" y="143859"/>
                  <a:pt x="-5731" y="96696"/>
                  <a:pt x="28321" y="89594"/>
                </a:cubicBezTo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A1FF86-F0C3-3A19-5F21-1EDC5CB0B0EC}"/>
              </a:ext>
            </a:extLst>
          </p:cNvPr>
          <p:cNvSpPr/>
          <p:nvPr/>
        </p:nvSpPr>
        <p:spPr>
          <a:xfrm>
            <a:off x="7802355" y="2592640"/>
            <a:ext cx="520232" cy="489243"/>
          </a:xfrm>
          <a:custGeom>
            <a:avLst/>
            <a:gdLst>
              <a:gd name="connsiteX0" fmla="*/ 398557 w 520232"/>
              <a:gd name="connsiteY0" fmla="*/ 489061 h 489243"/>
              <a:gd name="connsiteX1" fmla="*/ 456464 w 520232"/>
              <a:gd name="connsiteY1" fmla="*/ 424053 h 489243"/>
              <a:gd name="connsiteX2" fmla="*/ 477951 w 520232"/>
              <a:gd name="connsiteY2" fmla="*/ 119589 h 489243"/>
              <a:gd name="connsiteX3" fmla="*/ 475584 w 520232"/>
              <a:gd name="connsiteY3" fmla="*/ 116311 h 489243"/>
              <a:gd name="connsiteX4" fmla="*/ 473217 w 520232"/>
              <a:gd name="connsiteY4" fmla="*/ 113034 h 489243"/>
              <a:gd name="connsiteX5" fmla="*/ 340469 w 520232"/>
              <a:gd name="connsiteY5" fmla="*/ 13609 h 489243"/>
              <a:gd name="connsiteX6" fmla="*/ 1407 w 520232"/>
              <a:gd name="connsiteY6" fmla="*/ 186054 h 489243"/>
              <a:gd name="connsiteX7" fmla="*/ 6687 w 520232"/>
              <a:gd name="connsiteY7" fmla="*/ 265630 h 489243"/>
              <a:gd name="connsiteX8" fmla="*/ 398375 w 520232"/>
              <a:gd name="connsiteY8" fmla="*/ 489243 h 48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232" h="489243">
                <a:moveTo>
                  <a:pt x="398557" y="489061"/>
                </a:moveTo>
                <a:lnTo>
                  <a:pt x="456464" y="424053"/>
                </a:lnTo>
                <a:cubicBezTo>
                  <a:pt x="532215" y="339196"/>
                  <a:pt x="541866" y="213550"/>
                  <a:pt x="477951" y="119589"/>
                </a:cubicBezTo>
                <a:cubicBezTo>
                  <a:pt x="477223" y="118497"/>
                  <a:pt x="476494" y="117404"/>
                  <a:pt x="475584" y="116311"/>
                </a:cubicBezTo>
                <a:cubicBezTo>
                  <a:pt x="474673" y="115219"/>
                  <a:pt x="473945" y="114126"/>
                  <a:pt x="473217" y="113034"/>
                </a:cubicBezTo>
                <a:cubicBezTo>
                  <a:pt x="438618" y="64232"/>
                  <a:pt x="391820" y="31091"/>
                  <a:pt x="340469" y="13609"/>
                </a:cubicBezTo>
                <a:cubicBezTo>
                  <a:pt x="200983" y="-33735"/>
                  <a:pt x="49844" y="46933"/>
                  <a:pt x="1407" y="186054"/>
                </a:cubicBezTo>
                <a:cubicBezTo>
                  <a:pt x="-1871" y="195523"/>
                  <a:pt x="861" y="226297"/>
                  <a:pt x="6687" y="265630"/>
                </a:cubicBezTo>
                <a:cubicBezTo>
                  <a:pt x="21073" y="365236"/>
                  <a:pt x="398375" y="489243"/>
                  <a:pt x="398375" y="489243"/>
                </a:cubicBezTo>
                <a:close/>
              </a:path>
            </a:pathLst>
          </a:custGeom>
          <a:solidFill>
            <a:srgbClr val="784B9B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44B71E-ED93-6D5D-8AA8-AA99DF0B3178}"/>
              </a:ext>
            </a:extLst>
          </p:cNvPr>
          <p:cNvSpPr/>
          <p:nvPr/>
        </p:nvSpPr>
        <p:spPr>
          <a:xfrm>
            <a:off x="7847421" y="2700802"/>
            <a:ext cx="410669" cy="583935"/>
          </a:xfrm>
          <a:custGeom>
            <a:avLst/>
            <a:gdLst>
              <a:gd name="connsiteX0" fmla="*/ 1683 w 410669"/>
              <a:gd name="connsiteY0" fmla="*/ 105752 h 583935"/>
              <a:gd name="connsiteX1" fmla="*/ 10970 w 410669"/>
              <a:gd name="connsiteY1" fmla="*/ 232308 h 583935"/>
              <a:gd name="connsiteX2" fmla="*/ 31183 w 410669"/>
              <a:gd name="connsiteY2" fmla="*/ 301141 h 583935"/>
              <a:gd name="connsiteX3" fmla="*/ 94916 w 410669"/>
              <a:gd name="connsiteY3" fmla="*/ 343023 h 583935"/>
              <a:gd name="connsiteX4" fmla="*/ 179044 w 410669"/>
              <a:gd name="connsiteY4" fmla="*/ 333554 h 583935"/>
              <a:gd name="connsiteX5" fmla="*/ 163202 w 410669"/>
              <a:gd name="connsiteY5" fmla="*/ 497075 h 583935"/>
              <a:gd name="connsiteX6" fmla="*/ 202535 w 410669"/>
              <a:gd name="connsiteY6" fmla="*/ 583935 h 583935"/>
              <a:gd name="connsiteX7" fmla="*/ 410670 w 410669"/>
              <a:gd name="connsiteY7" fmla="*/ 501992 h 583935"/>
              <a:gd name="connsiteX8" fmla="*/ 323446 w 410669"/>
              <a:gd name="connsiteY8" fmla="*/ 188788 h 583935"/>
              <a:gd name="connsiteX9" fmla="*/ 324903 w 410669"/>
              <a:gd name="connsiteY9" fmla="*/ 165661 h 583935"/>
              <a:gd name="connsiteX10" fmla="*/ 274098 w 410669"/>
              <a:gd name="connsiteY10" fmla="*/ 150183 h 583935"/>
              <a:gd name="connsiteX11" fmla="*/ 146085 w 410669"/>
              <a:gd name="connsiteY11" fmla="*/ 50759 h 583935"/>
              <a:gd name="connsiteX12" fmla="*/ 117678 w 410669"/>
              <a:gd name="connsiteY12" fmla="*/ 1229 h 583935"/>
              <a:gd name="connsiteX13" fmla="*/ 113490 w 410669"/>
              <a:gd name="connsiteY13" fmla="*/ 1229 h 583935"/>
              <a:gd name="connsiteX14" fmla="*/ 92367 w 410669"/>
              <a:gd name="connsiteY14" fmla="*/ 37648 h 583935"/>
              <a:gd name="connsiteX15" fmla="*/ 28451 w 410669"/>
              <a:gd name="connsiteY15" fmla="*/ 93734 h 583935"/>
              <a:gd name="connsiteX16" fmla="*/ 1319 w 410669"/>
              <a:gd name="connsiteY16" fmla="*/ 106116 h 58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669" h="583935">
                <a:moveTo>
                  <a:pt x="1683" y="105752"/>
                </a:moveTo>
                <a:cubicBezTo>
                  <a:pt x="-1594" y="144903"/>
                  <a:pt x="-866" y="191155"/>
                  <a:pt x="10970" y="232308"/>
                </a:cubicBezTo>
                <a:cubicBezTo>
                  <a:pt x="19529" y="261990"/>
                  <a:pt x="26266" y="284388"/>
                  <a:pt x="31183" y="301141"/>
                </a:cubicBezTo>
                <a:cubicBezTo>
                  <a:pt x="39559" y="328637"/>
                  <a:pt x="66327" y="346300"/>
                  <a:pt x="94916" y="343023"/>
                </a:cubicBezTo>
                <a:lnTo>
                  <a:pt x="179044" y="333554"/>
                </a:lnTo>
                <a:lnTo>
                  <a:pt x="163202" y="497075"/>
                </a:lnTo>
                <a:lnTo>
                  <a:pt x="202535" y="583935"/>
                </a:lnTo>
                <a:lnTo>
                  <a:pt x="410670" y="501992"/>
                </a:lnTo>
                <a:cubicBezTo>
                  <a:pt x="358955" y="436438"/>
                  <a:pt x="308150" y="270913"/>
                  <a:pt x="323446" y="188788"/>
                </a:cubicBezTo>
                <a:lnTo>
                  <a:pt x="324903" y="165661"/>
                </a:lnTo>
                <a:lnTo>
                  <a:pt x="274098" y="150183"/>
                </a:lnTo>
                <a:cubicBezTo>
                  <a:pt x="220744" y="133795"/>
                  <a:pt x="175220" y="98468"/>
                  <a:pt x="146085" y="50759"/>
                </a:cubicBezTo>
                <a:lnTo>
                  <a:pt x="117678" y="1229"/>
                </a:lnTo>
                <a:cubicBezTo>
                  <a:pt x="116768" y="-410"/>
                  <a:pt x="114400" y="-410"/>
                  <a:pt x="113490" y="1229"/>
                </a:cubicBezTo>
                <a:lnTo>
                  <a:pt x="92367" y="37648"/>
                </a:lnTo>
                <a:cubicBezTo>
                  <a:pt x="77981" y="63324"/>
                  <a:pt x="55219" y="81533"/>
                  <a:pt x="28451" y="93734"/>
                </a:cubicBezTo>
                <a:lnTo>
                  <a:pt x="1319" y="106116"/>
                </a:lnTo>
                <a:close/>
              </a:path>
            </a:pathLst>
          </a:custGeom>
          <a:solidFill>
            <a:srgbClr val="FFFFFF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034EC27-7D9F-F34C-FBCF-C8ABEEBC89F4}"/>
              </a:ext>
            </a:extLst>
          </p:cNvPr>
          <p:cNvSpPr/>
          <p:nvPr/>
        </p:nvSpPr>
        <p:spPr>
          <a:xfrm>
            <a:off x="7792108" y="2695476"/>
            <a:ext cx="453600" cy="170568"/>
          </a:xfrm>
          <a:custGeom>
            <a:avLst/>
            <a:gdLst>
              <a:gd name="connsiteX0" fmla="*/ 0 w 453600"/>
              <a:gd name="connsiteY0" fmla="*/ 116723 h 170568"/>
              <a:gd name="connsiteX1" fmla="*/ 168803 w 453600"/>
              <a:gd name="connsiteY1" fmla="*/ 2185 h 170568"/>
              <a:gd name="connsiteX2" fmla="*/ 174994 w 453600"/>
              <a:gd name="connsiteY2" fmla="*/ 2185 h 170568"/>
              <a:gd name="connsiteX3" fmla="*/ 401339 w 453600"/>
              <a:gd name="connsiteY3" fmla="*/ 170077 h 170568"/>
              <a:gd name="connsiteX4" fmla="*/ 453600 w 453600"/>
              <a:gd name="connsiteY4" fmla="*/ 168074 h 17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00" h="170568">
                <a:moveTo>
                  <a:pt x="0" y="116723"/>
                </a:moveTo>
                <a:cubicBezTo>
                  <a:pt x="115449" y="120547"/>
                  <a:pt x="157695" y="32049"/>
                  <a:pt x="168803" y="2185"/>
                </a:cubicBezTo>
                <a:cubicBezTo>
                  <a:pt x="169895" y="-728"/>
                  <a:pt x="174083" y="-728"/>
                  <a:pt x="174994" y="2185"/>
                </a:cubicBezTo>
                <a:cubicBezTo>
                  <a:pt x="187559" y="38058"/>
                  <a:pt x="242005" y="162065"/>
                  <a:pt x="401339" y="170077"/>
                </a:cubicBezTo>
                <a:cubicBezTo>
                  <a:pt x="435391" y="171898"/>
                  <a:pt x="453600" y="168074"/>
                  <a:pt x="453600" y="168074"/>
                </a:cubicBezTo>
              </a:path>
            </a:pathLst>
          </a:custGeom>
          <a:noFill/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D381543-13E3-B92E-A200-A070619F7CB9}"/>
              </a:ext>
            </a:extLst>
          </p:cNvPr>
          <p:cNvSpPr/>
          <p:nvPr/>
        </p:nvSpPr>
        <p:spPr>
          <a:xfrm rot="15269399">
            <a:off x="4314993" y="3888223"/>
            <a:ext cx="1074364" cy="94871"/>
          </a:xfrm>
          <a:custGeom>
            <a:avLst/>
            <a:gdLst>
              <a:gd name="connsiteX0" fmla="*/ 0 w 1074364"/>
              <a:gd name="connsiteY0" fmla="*/ 0 h 94871"/>
              <a:gd name="connsiteX1" fmla="*/ 1074364 w 1074364"/>
              <a:gd name="connsiteY1" fmla="*/ 0 h 94871"/>
              <a:gd name="connsiteX2" fmla="*/ 1074364 w 1074364"/>
              <a:gd name="connsiteY2" fmla="*/ 94872 h 94871"/>
              <a:gd name="connsiteX3" fmla="*/ 0 w 1074364"/>
              <a:gd name="connsiteY3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364" h="94871">
                <a:moveTo>
                  <a:pt x="0" y="0"/>
                </a:moveTo>
                <a:lnTo>
                  <a:pt x="1074364" y="0"/>
                </a:lnTo>
                <a:lnTo>
                  <a:pt x="1074364" y="94872"/>
                </a:lnTo>
                <a:lnTo>
                  <a:pt x="0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8F6CB2-405D-83FE-C0C4-1B7FDF24BC64}"/>
              </a:ext>
            </a:extLst>
          </p:cNvPr>
          <p:cNvSpPr/>
          <p:nvPr/>
        </p:nvSpPr>
        <p:spPr>
          <a:xfrm>
            <a:off x="4923920" y="4371666"/>
            <a:ext cx="1099311" cy="94871"/>
          </a:xfrm>
          <a:custGeom>
            <a:avLst/>
            <a:gdLst>
              <a:gd name="connsiteX0" fmla="*/ 1099311 w 1099311"/>
              <a:gd name="connsiteY0" fmla="*/ 94872 h 94871"/>
              <a:gd name="connsiteX1" fmla="*/ 26222 w 1099311"/>
              <a:gd name="connsiteY1" fmla="*/ 94872 h 94871"/>
              <a:gd name="connsiteX2" fmla="*/ 0 w 1099311"/>
              <a:gd name="connsiteY2" fmla="*/ 0 h 94871"/>
              <a:gd name="connsiteX3" fmla="*/ 1099311 w 1099311"/>
              <a:gd name="connsiteY3" fmla="*/ 0 h 94871"/>
              <a:gd name="connsiteX4" fmla="*/ 1099311 w 1099311"/>
              <a:gd name="connsiteY4" fmla="*/ 94872 h 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311" h="94871">
                <a:moveTo>
                  <a:pt x="1099311" y="94872"/>
                </a:moveTo>
                <a:lnTo>
                  <a:pt x="26222" y="94872"/>
                </a:lnTo>
                <a:lnTo>
                  <a:pt x="0" y="0"/>
                </a:lnTo>
                <a:lnTo>
                  <a:pt x="1099311" y="0"/>
                </a:lnTo>
                <a:lnTo>
                  <a:pt x="1099311" y="9487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3644" cap="flat">
            <a:solidFill>
              <a:schemeClr val="tx2"/>
            </a:solidFill>
            <a:prstDash val="solid"/>
            <a:round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A41245-13EB-1CA3-D9AD-2AA5D3C16E34}"/>
              </a:ext>
            </a:extLst>
          </p:cNvPr>
          <p:cNvSpPr/>
          <p:nvPr/>
        </p:nvSpPr>
        <p:spPr>
          <a:xfrm rot="10800000">
            <a:off x="4231411" y="4466538"/>
            <a:ext cx="2776593" cy="164978"/>
          </a:xfrm>
          <a:custGeom>
            <a:avLst/>
            <a:gdLst>
              <a:gd name="connsiteX0" fmla="*/ 0 w 2776593"/>
              <a:gd name="connsiteY0" fmla="*/ 0 h 164978"/>
              <a:gd name="connsiteX1" fmla="*/ 2776594 w 2776593"/>
              <a:gd name="connsiteY1" fmla="*/ 0 h 164978"/>
              <a:gd name="connsiteX2" fmla="*/ 2776594 w 2776593"/>
              <a:gd name="connsiteY2" fmla="*/ 164979 h 164978"/>
              <a:gd name="connsiteX3" fmla="*/ 0 w 2776593"/>
              <a:gd name="connsiteY3" fmla="*/ 164979 h 1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593" h="164978">
                <a:moveTo>
                  <a:pt x="0" y="0"/>
                </a:moveTo>
                <a:lnTo>
                  <a:pt x="2776594" y="0"/>
                </a:lnTo>
                <a:lnTo>
                  <a:pt x="2776594" y="164979"/>
                </a:lnTo>
                <a:lnTo>
                  <a:pt x="0" y="164979"/>
                </a:lnTo>
                <a:close/>
              </a:path>
            </a:pathLst>
          </a:custGeom>
          <a:solidFill>
            <a:srgbClr val="C4AFD3"/>
          </a:solidFill>
          <a:ln w="23644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4" name="Graphic 3" descr="Line arrow: Clockwise curve outline">
            <a:extLst>
              <a:ext uri="{FF2B5EF4-FFF2-40B4-BE49-F238E27FC236}">
                <a16:creationId xmlns:a16="http://schemas.microsoft.com/office/drawing/2014/main" id="{FE11A209-8D18-5066-5F1D-5D967D0D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910677">
            <a:off x="4931142" y="3333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572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DE5AA-C7C7-C8E0-265A-0F4A24E1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CECB-073C-1D7B-112D-4CDC667C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10103D-7A5F-E6B5-C89D-E92F900F88DB}"/>
              </a:ext>
            </a:extLst>
          </p:cNvPr>
          <p:cNvGrpSpPr/>
          <p:nvPr/>
        </p:nvGrpSpPr>
        <p:grpSpPr>
          <a:xfrm>
            <a:off x="1365097" y="1975427"/>
            <a:ext cx="7436000" cy="3994922"/>
            <a:chOff x="1964400" y="1677987"/>
            <a:chExt cx="7436000" cy="3994922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F9AE1CEC-8048-BAB2-ABAD-02DF25BC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F51EC4E4-0BF0-5212-DAED-BDBC136E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4F20D4C0-485B-AB4C-52AE-9737F488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0973CE51-DC46-079D-AE11-3DBADFD6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C9CB14DC-E253-1872-36FD-DB2E4F61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755EE2A4-9265-AC77-C7BC-6192B97F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6C4B5138-3798-9744-3D34-6D9AECCB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F62B11-9606-2E0E-DACB-698E1FC509A8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C6B76A-AF9A-F000-8CA4-8C754FB6EDA8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4CEE42-5D73-EDB0-862B-8E115589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C784300-47FA-A592-99BC-600294DAD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A64E4E-2AE2-02BE-E489-89A6A5C289D4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7C9BFDC-AC5E-F3CC-973F-7D86E4C2A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0363A9D-B321-0D11-3C68-821CF246B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DC27019-4B39-906E-BEBC-7F1DE6FED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9796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E8BB-5A4B-AE2F-BFAD-20C2F976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9B6D-0C35-CAF5-DAD6-69329DA8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8D74DD-F397-5826-D21B-B3CD38434F63}"/>
              </a:ext>
            </a:extLst>
          </p:cNvPr>
          <p:cNvGrpSpPr/>
          <p:nvPr/>
        </p:nvGrpSpPr>
        <p:grpSpPr>
          <a:xfrm>
            <a:off x="1160428" y="1690688"/>
            <a:ext cx="10263219" cy="4279661"/>
            <a:chOff x="1759731" y="1393248"/>
            <a:chExt cx="10263219" cy="4279661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7AC90B07-C609-2F58-7BDD-D1483971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4AC5273A-411B-7579-5A29-C1635654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4252494A-36D5-6C77-6302-76F2658B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D2F06D7A-4385-A207-736A-9D1BCB5A1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75A25D61-E1B9-80CF-9883-219415F9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3FE3022B-AF06-5CA5-3A89-E98C89D48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90B9FB3C-6F0E-AD6A-3D01-1C72A8CA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D549BB-EA64-4C42-1196-8CD451B15FF9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A2B4A89-542F-9613-E714-1C89AFE8FAA8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4EC895E-6CA9-EECE-B56A-D0301B0AA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44652C5-87FA-8EB6-3472-5DEFE33D9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6FADCA-8BA1-FBD0-7E17-F7F69709C1D8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ED0FCE8-B4DB-2725-D006-8C27D13956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7460860-0986-86F2-0C6E-8A49F7B121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F168BBB-365F-874D-5F19-C282E0D67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04204C92-20D4-5B99-757F-2E12200FE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3470282"/>
              <a:ext cx="2622550" cy="41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CE94E66B-24D5-0338-292C-7128F498D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1834471"/>
              <a:ext cx="2042300" cy="58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2699707D-F9EB-D775-B3B7-32367D5E9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4836300"/>
              <a:ext cx="2434541" cy="75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5680B4-42C6-C7B5-8486-4C81DB00F82A}"/>
                </a:ext>
              </a:extLst>
            </p:cNvPr>
            <p:cNvSpPr txBox="1"/>
            <p:nvPr/>
          </p:nvSpPr>
          <p:spPr>
            <a:xfrm>
              <a:off x="5273062" y="139324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9ADA22-9CDF-43AF-7B73-78BB5120CDA2}"/>
                </a:ext>
              </a:extLst>
            </p:cNvPr>
            <p:cNvSpPr txBox="1"/>
            <p:nvPr/>
          </p:nvSpPr>
          <p:spPr>
            <a:xfrm>
              <a:off x="5277862" y="2902425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BAF9-7511-DE96-934D-DE70D395F02B}"/>
                </a:ext>
              </a:extLst>
            </p:cNvPr>
            <p:cNvSpPr txBox="1"/>
            <p:nvPr/>
          </p:nvSpPr>
          <p:spPr>
            <a:xfrm>
              <a:off x="5273062" y="451418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D1DC64-05A6-8700-19A5-A3C9A19BA02A}"/>
                </a:ext>
              </a:extLst>
            </p:cNvPr>
            <p:cNvSpPr txBox="1"/>
            <p:nvPr/>
          </p:nvSpPr>
          <p:spPr>
            <a:xfrm>
              <a:off x="1759731" y="280669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50EF8216-F1CC-6BDB-ACAD-E03D9D90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97" y="25269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16EC695-FC96-DFFD-DA7D-6E4D2077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15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0A91A2-3190-62AF-B166-96887AFE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303689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20393A6-94C0-F357-00F1-DDFC7AB0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463877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3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3220E-8109-2E78-34F7-EA1F1832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8481-DDC2-1013-3C36-A1C2FBDB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terms and concepts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43A9D5-3227-1671-17B9-BFFA1783A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1AC84B-AA76-9B8E-7C85-61E5496212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467EBA0-0FCB-9234-AEBB-B5EC020E8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6B485B-6311-6C68-4B7B-C69FDA4771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8624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0355A-6016-8F43-56F4-A1143024E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29ED19-3EEC-8C58-703D-81836FF9CDD5}"/>
              </a:ext>
            </a:extLst>
          </p:cNvPr>
          <p:cNvSpPr/>
          <p:nvPr/>
        </p:nvSpPr>
        <p:spPr>
          <a:xfrm>
            <a:off x="927100" y="1344850"/>
            <a:ext cx="10845800" cy="49924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9A6FA-9B55-64E0-E0AC-399DD113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7A42F9-A01A-29C9-4ED9-EB9BA72D9C77}"/>
              </a:ext>
            </a:extLst>
          </p:cNvPr>
          <p:cNvGrpSpPr/>
          <p:nvPr/>
        </p:nvGrpSpPr>
        <p:grpSpPr>
          <a:xfrm>
            <a:off x="1160428" y="1690688"/>
            <a:ext cx="10263219" cy="4279661"/>
            <a:chOff x="1759731" y="1393248"/>
            <a:chExt cx="10263219" cy="4279661"/>
          </a:xfrm>
        </p:grpSpPr>
        <p:pic>
          <p:nvPicPr>
            <p:cNvPr id="4" name="Graphic 3" descr="Disk with solid fill">
              <a:extLst>
                <a:ext uri="{FF2B5EF4-FFF2-40B4-BE49-F238E27FC236}">
                  <a16:creationId xmlns:a16="http://schemas.microsoft.com/office/drawing/2014/main" id="{3CC1490A-7048-B11E-A879-21D678F0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167798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Plant With Roots with solid fill">
              <a:extLst>
                <a:ext uri="{FF2B5EF4-FFF2-40B4-BE49-F238E27FC236}">
                  <a16:creationId xmlns:a16="http://schemas.microsoft.com/office/drawing/2014/main" id="{FDB069DF-004A-0147-75D9-FA6EB643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400" y="320554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F6711C9E-8079-1E00-69AC-0F1E6777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167798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eaf with solid fill">
              <a:extLst>
                <a:ext uri="{FF2B5EF4-FFF2-40B4-BE49-F238E27FC236}">
                  <a16:creationId xmlns:a16="http://schemas.microsoft.com/office/drawing/2014/main" id="{DB8566CD-8728-A7DC-B3EE-0BE550877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321824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eaf with solid fill">
              <a:extLst>
                <a:ext uri="{FF2B5EF4-FFF2-40B4-BE49-F238E27FC236}">
                  <a16:creationId xmlns:a16="http://schemas.microsoft.com/office/drawing/2014/main" id="{41CDB90E-4B83-3748-8250-87CBA441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3200" y="475850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isk with solid fill">
              <a:extLst>
                <a:ext uri="{FF2B5EF4-FFF2-40B4-BE49-F238E27FC236}">
                  <a16:creationId xmlns:a16="http://schemas.microsoft.com/office/drawing/2014/main" id="{DB416153-F194-FB63-4976-23EA9343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321824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isk with solid fill">
              <a:extLst>
                <a:ext uri="{FF2B5EF4-FFF2-40B4-BE49-F238E27FC236}">
                  <a16:creationId xmlns:a16="http://schemas.microsoft.com/office/drawing/2014/main" id="{984A7F3E-F33E-4220-AFD2-B36546CB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6000" y="4758509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0DA1E0-BA51-CAD9-4BB7-95CFD52F742A}"/>
                </a:ext>
              </a:extLst>
            </p:cNvPr>
            <p:cNvGrpSpPr/>
            <p:nvPr/>
          </p:nvGrpSpPr>
          <p:grpSpPr>
            <a:xfrm>
              <a:off x="3294800" y="2463798"/>
              <a:ext cx="1712100" cy="2423300"/>
              <a:chOff x="2692400" y="2501900"/>
              <a:chExt cx="1712100" cy="242330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4D2D46A-4C01-DEEB-8D99-158D43837474}"/>
                  </a:ext>
                </a:extLst>
              </p:cNvPr>
              <p:cNvCxnSpPr/>
              <p:nvPr/>
            </p:nvCxnSpPr>
            <p:spPr>
              <a:xfrm flipV="1">
                <a:off x="2692400" y="25019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4D991F5-4C87-81E7-AA48-A58F718F8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2400" y="4239400"/>
                <a:ext cx="1600200" cy="685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F1F543E-858A-A11E-EC51-43B2B1D8F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700" y="370084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8E1851-DE83-D8A7-5AD7-A2926DEC08F1}"/>
                </a:ext>
              </a:extLst>
            </p:cNvPr>
            <p:cNvGrpSpPr/>
            <p:nvPr/>
          </p:nvGrpSpPr>
          <p:grpSpPr>
            <a:xfrm>
              <a:off x="6565900" y="2135187"/>
              <a:ext cx="1701800" cy="3080522"/>
              <a:chOff x="6565900" y="2135187"/>
              <a:chExt cx="1701800" cy="308052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BB6AD9-07F5-1F34-1A68-ACA22F5C33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3675448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13DA10A-5A92-F0B5-7E76-CAE1D5965F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2135187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A3D65E1-32A4-7821-808C-882ABEE970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900" y="5215709"/>
                <a:ext cx="1701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AEC029D0-F2F5-66AC-268B-FB77D162A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3470282"/>
              <a:ext cx="2622550" cy="41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9B8D53F3-9A30-B2CC-4851-FE216D401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1834471"/>
              <a:ext cx="2042300" cy="58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E1107EBD-8E79-40F7-575B-0F5BE7008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400" y="4836300"/>
              <a:ext cx="2434541" cy="75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B9EF86-E9FC-1918-589D-5AAE264E6A3B}"/>
                </a:ext>
              </a:extLst>
            </p:cNvPr>
            <p:cNvSpPr txBox="1"/>
            <p:nvPr/>
          </p:nvSpPr>
          <p:spPr>
            <a:xfrm>
              <a:off x="5273062" y="139324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DD93B4-0560-3631-0F18-B7124D92ED0F}"/>
                </a:ext>
              </a:extLst>
            </p:cNvPr>
            <p:cNvSpPr txBox="1"/>
            <p:nvPr/>
          </p:nvSpPr>
          <p:spPr>
            <a:xfrm>
              <a:off x="5277862" y="2902425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01278C-E1A3-30DE-C625-4A375CC5016B}"/>
                </a:ext>
              </a:extLst>
            </p:cNvPr>
            <p:cNvSpPr txBox="1"/>
            <p:nvPr/>
          </p:nvSpPr>
          <p:spPr>
            <a:xfrm>
              <a:off x="5273062" y="451418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8A7915-2C7A-DCA9-8BBD-104B610841BF}"/>
                </a:ext>
              </a:extLst>
            </p:cNvPr>
            <p:cNvSpPr txBox="1"/>
            <p:nvPr/>
          </p:nvSpPr>
          <p:spPr>
            <a:xfrm>
              <a:off x="1759731" y="2806698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BioSamples</a:t>
              </a:r>
              <a:endParaRPr lang="en-BE" dirty="0"/>
            </a:p>
          </p:txBody>
        </p:sp>
      </p:grpSp>
      <p:pic>
        <p:nvPicPr>
          <p:cNvPr id="13320" name="Picture 8">
            <a:extLst>
              <a:ext uri="{FF2B5EF4-FFF2-40B4-BE49-F238E27FC236}">
                <a16:creationId xmlns:a16="http://schemas.microsoft.com/office/drawing/2014/main" id="{19CE5CD2-C74B-D85A-010E-05A222F0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5907097"/>
            <a:ext cx="5172075" cy="6667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C994DC4-0E22-2A46-28FB-0CA81068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15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BDA3B11D-0909-5D24-1BE1-F31CAC9D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97" y="25269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00D13F1-050F-8FA3-F4A1-04B4309F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303689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190469B9-E8C8-D64A-9549-57E1A7CC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2" y="463877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74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AE2D-F0D5-F2FE-03D2-6CD0E5B1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 side note on human sensitive data</a:t>
            </a:r>
            <a:endParaRPr lang="en-BE" dirty="0"/>
          </a:p>
        </p:txBody>
      </p:sp>
      <p:pic>
        <p:nvPicPr>
          <p:cNvPr id="1026" name="Picture 2" descr="Blue text on a black backgroun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3AFD910-4CD5-AE2D-8822-CBC519C4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0424" y="1690688"/>
            <a:ext cx="4961433" cy="15876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7A9D7-9E01-0EED-E678-33E8155F008F}"/>
              </a:ext>
            </a:extLst>
          </p:cNvPr>
          <p:cNvSpPr txBox="1"/>
          <p:nvPr/>
        </p:nvSpPr>
        <p:spPr>
          <a:xfrm>
            <a:off x="877952" y="3774670"/>
            <a:ext cx="104360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000" b="0" i="0" dirty="0">
                <a:effectLst/>
              </a:rPr>
              <a:t>“a service for </a:t>
            </a:r>
            <a:r>
              <a:rPr lang="en-US" sz="2000" b="1" i="0" dirty="0">
                <a:effectLst/>
              </a:rPr>
              <a:t>permanent archiving and sharing of personally identifiable genetic, phenotypic, and clinical data</a:t>
            </a:r>
            <a:r>
              <a:rPr lang="en-US" sz="2000" b="0" i="0" dirty="0">
                <a:effectLst/>
              </a:rPr>
              <a:t> generated for the purposes of biomedical research projects or in the context of research-focused healthcare systems.”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D26F2-2666-6512-09CB-B97D9C97426B}"/>
              </a:ext>
            </a:extLst>
          </p:cNvPr>
          <p:cNvSpPr txBox="1"/>
          <p:nvPr/>
        </p:nvSpPr>
        <p:spPr>
          <a:xfrm>
            <a:off x="1330581" y="5476150"/>
            <a:ext cx="9881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</a:pPr>
            <a:r>
              <a:rPr lang="en-US" sz="2000" b="0" i="0" u="none" strike="noStrike" dirty="0">
                <a:effectLst/>
              </a:rPr>
              <a:t>Data access defined, including Data Access Committees (DAC). Different datasets may have different DACs.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6D0F58-EE90-02A0-DA8C-0E3194891BEC}"/>
              </a:ext>
            </a:extLst>
          </p:cNvPr>
          <p:cNvSpPr txBox="1">
            <a:spLocks/>
          </p:cNvSpPr>
          <p:nvPr/>
        </p:nvSpPr>
        <p:spPr>
          <a:xfrm>
            <a:off x="251149" y="5167312"/>
            <a:ext cx="1531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accent4"/>
                </a:solidFill>
              </a:rPr>
              <a:t>!</a:t>
            </a:r>
            <a:endParaRPr lang="en-BE" sz="9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65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F051-D9D9-C265-ABCE-4F6FCA1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types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5E76-136E-E395-09BC-87F408FDB2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5"/>
                </a:solidFill>
                <a:effectLst/>
              </a:rPr>
              <a:t>Open access: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Data is shared publicly. To use open-access researchers need to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ensure that the data is anonymized</a:t>
            </a:r>
            <a:r>
              <a:rPr lang="en-US" sz="1800" i="0" strike="noStrike" dirty="0">
                <a:solidFill>
                  <a:schemeClr val="tx1"/>
                </a:solidFill>
                <a:effectLst/>
              </a:rPr>
              <a:t>,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which is difficult and sometimes impossible in practice.</a:t>
            </a:r>
          </a:p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2"/>
                </a:solidFill>
                <a:effectLst/>
              </a:rPr>
              <a:t>Registered access:</a:t>
            </a:r>
            <a:r>
              <a:rPr lang="en-US" sz="18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Data is shared with researchers, who have been vouched for by their institution and who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agree to abide by data usage policies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. Datasets that are shared via registered-access would typically have no restrictions besides the condition that data is to be used for research.</a:t>
            </a:r>
          </a:p>
          <a:p>
            <a:pPr fontAlgn="base">
              <a:spcAft>
                <a:spcPts val="1000"/>
              </a:spcAft>
            </a:pPr>
            <a:r>
              <a:rPr lang="en-US" sz="1800" b="1" i="0" u="none" strike="noStrike" dirty="0">
                <a:solidFill>
                  <a:schemeClr val="accent4"/>
                </a:solidFill>
                <a:effectLst/>
              </a:rPr>
              <a:t>Controlled access: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</a:rPr>
              <a:t>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Access is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reviewed and approved by a data access committee (DAC).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Typically, researchers who were involved in the primary collection of data will form the DAC. There can be 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i="0" strike="noStrike" dirty="0">
                <a:solidFill>
                  <a:schemeClr val="tx1"/>
                </a:solidFill>
                <a:effectLst/>
              </a:rPr>
              <a:t>multitude of usage condition</a:t>
            </a:r>
            <a:r>
              <a:rPr lang="en-US" sz="1800" b="0" i="0" strike="noStrike" dirty="0">
                <a:solidFill>
                  <a:schemeClr val="tx1"/>
                </a:solidFill>
                <a:effectLst/>
              </a:rPr>
              <a:t>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, including allowed research topics, geographical regions, and recipients e.g. non-profit organizations.</a:t>
            </a:r>
          </a:p>
          <a:p>
            <a:pPr marL="0" indent="-756000" algn="ctr" fontAlgn="base">
              <a:spcAft>
                <a:spcPts val="100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At VIB, a DAC may already have been created. Always check with René Custers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</a:rPr>
              <a:t>rene.custers@vib.be</a:t>
            </a:r>
          </a:p>
        </p:txBody>
      </p:sp>
    </p:spTree>
    <p:extLst>
      <p:ext uri="{BB962C8B-B14F-4D97-AF65-F5344CB8AC3E}">
        <p14:creationId xmlns:p14="http://schemas.microsoft.com/office/powerpoint/2010/main" val="2593168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2675-3D8F-1616-C05F-F093B50A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01" y="2766218"/>
            <a:ext cx="4942668" cy="1325563"/>
          </a:xfrm>
        </p:spPr>
        <p:txBody>
          <a:bodyPr/>
          <a:lstStyle/>
          <a:p>
            <a:r>
              <a:rPr lang="en-US" dirty="0"/>
              <a:t>Submitting data to the EGA</a:t>
            </a:r>
            <a:endParaRPr lang="en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B71F5B-1289-84BC-0271-BA8DF6EE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9" y="1037545"/>
            <a:ext cx="4699279" cy="45971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99BDF-BA23-9387-720C-B1F55B2A9A4E}"/>
              </a:ext>
            </a:extLst>
          </p:cNvPr>
          <p:cNvSpPr txBox="1"/>
          <p:nvPr/>
        </p:nvSpPr>
        <p:spPr>
          <a:xfrm>
            <a:off x="536748" y="5634666"/>
            <a:ext cx="4699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1200" b="0" i="0" u="none" strike="noStrike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https://ega-archive.org/submission/quickguide</a:t>
            </a:r>
            <a:endParaRPr lang="en-US" sz="1200" b="0" dirty="0">
              <a:solidFill>
                <a:schemeClr val="accent1"/>
              </a:solidFill>
              <a:effectLst/>
            </a:endParaRPr>
          </a:p>
          <a:p>
            <a:pPr>
              <a:buNone/>
            </a:pPr>
            <a:br>
              <a:rPr lang="en-US" sz="1200" dirty="0">
                <a:solidFill>
                  <a:schemeClr val="accent1"/>
                </a:solidFill>
              </a:rPr>
            </a:br>
            <a:endParaRPr lang="en-BE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71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AD2F-F87D-56CB-BEE2-A3239E13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EB8E-07CC-6047-04F9-E77EA616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 Federated option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3A22A-A1AB-DFC4-2DBD-677E36EC7C0C}"/>
              </a:ext>
            </a:extLst>
          </p:cNvPr>
          <p:cNvSpPr txBox="1"/>
          <p:nvPr/>
        </p:nvSpPr>
        <p:spPr>
          <a:xfrm>
            <a:off x="1231642" y="4372257"/>
            <a:ext cx="9881118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</a:pPr>
            <a:r>
              <a:rPr lang="en-US" sz="2000" b="0" i="0" u="none" strike="noStrike" dirty="0">
                <a:effectLst/>
              </a:rPr>
              <a:t>The data does not leave the Local EGA (i.e. your country), while it is still discoverable through the Central EGA</a:t>
            </a:r>
          </a:p>
          <a:p>
            <a:pPr algn="ctr" rtl="0" fontAlgn="base">
              <a:spcAft>
                <a:spcPts val="1000"/>
              </a:spcAft>
            </a:pPr>
            <a:endParaRPr lang="en-US" sz="2000" b="0" i="0" u="none" strike="noStrike" dirty="0">
              <a:effectLst/>
            </a:endParaRP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9C97ACF1-A36E-44CE-A6FF-1F290DC7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1915142"/>
            <a:ext cx="5124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18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0B3DF-0281-0BD8-1C6E-58FC4479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E87D-B219-A24A-1F9E-2AE95F96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examples</a:t>
            </a:r>
            <a:endParaRPr lang="en-B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063C9F-A145-BBFE-D026-4E59A103C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38644"/>
              </p:ext>
            </p:extLst>
          </p:nvPr>
        </p:nvGraphicFramePr>
        <p:xfrm>
          <a:off x="838200" y="1893888"/>
          <a:ext cx="10515600" cy="393541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15919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1113095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3848066"/>
                    </a:ext>
                  </a:extLst>
                </a:gridCol>
              </a:tblGrid>
              <a:tr h="787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Example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501854"/>
                  </a:ext>
                </a:extLst>
              </a:tr>
              <a:tr h="787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BioSamples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Metadata for biological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Sample tracking across studies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3195"/>
                  </a:ext>
                </a:extLst>
              </a:tr>
              <a:tr h="787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BioStudies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Project-level metadata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Linking datasets to publications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981671"/>
                  </a:ext>
                </a:extLst>
              </a:tr>
              <a:tr h="787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ENA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Nucleotide sequence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Genomic data sharing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324244"/>
                  </a:ext>
                </a:extLst>
              </a:tr>
              <a:tr h="787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EGA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Controlled-access human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Sensitive health/genomic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1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93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5B5A-28D5-3D84-F6C1-3993BD45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B7F5-8B57-8601-067C-BB5AF70F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Brazilian equivalents</a:t>
            </a:r>
            <a:endParaRPr lang="en-B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84B77D-C26D-7972-79F0-63D3592F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286198"/>
              </p:ext>
            </p:extLst>
          </p:nvPr>
        </p:nvGraphicFramePr>
        <p:xfrm>
          <a:off x="838200" y="1930400"/>
          <a:ext cx="10515600" cy="417417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74016136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571317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60572803"/>
                    </a:ext>
                  </a:extLst>
                </a:gridCol>
              </a:tblGrid>
              <a:tr h="428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Initiative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Equivalent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745665"/>
                  </a:ext>
                </a:extLst>
              </a:tr>
              <a:tr h="749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ABraOM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ENA / 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Genomic data from Brazilian elderly 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962196"/>
                  </a:ext>
                </a:extLst>
              </a:tr>
              <a:tr h="749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Genomas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Brasil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National sequencing initiative (100k genomes)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886216"/>
                  </a:ext>
                </a:extLst>
              </a:tr>
              <a:tr h="749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GBB (Genomics of Brazilian Biodiversity)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BioSamples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Genomic mapping of native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448085"/>
                  </a:ext>
                </a:extLst>
              </a:tr>
              <a:tr h="749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LNBio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BioStudies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National lab supporting omics &amp; imaging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97939"/>
                  </a:ext>
                </a:extLst>
              </a:tr>
              <a:tr h="749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PCDaS (Fiocruz)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EGA / BioStudies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Secure health data platform for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337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8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9CB2-BD54-4D76-F0DE-F5C92379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516724-CFC1-B5B9-A3C9-0066CE7D4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choose a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596C-57CC-1D2E-4317-D276737DD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9850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2C02B-AF2B-FEEC-6DD1-8660606D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to choose?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6264-B0E2-F11D-E723-EF90D0EA47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University requirements</a:t>
            </a:r>
          </a:p>
          <a:p>
            <a:r>
              <a:rPr lang="en-US" dirty="0"/>
              <a:t>Journal requirements</a:t>
            </a:r>
          </a:p>
          <a:p>
            <a:r>
              <a:rPr lang="en-US" dirty="0"/>
              <a:t>DMP requirements</a:t>
            </a:r>
          </a:p>
          <a:p>
            <a:r>
              <a:rPr lang="en-US" dirty="0"/>
              <a:t>Funding requirements</a:t>
            </a:r>
          </a:p>
          <a:p>
            <a:r>
              <a:rPr lang="en-US" dirty="0"/>
              <a:t>Ethical and legal requirements</a:t>
            </a:r>
          </a:p>
          <a:p>
            <a:endParaRPr lang="en-BE" dirty="0"/>
          </a:p>
        </p:txBody>
      </p:sp>
      <p:grpSp>
        <p:nvGrpSpPr>
          <p:cNvPr id="114" name="Graphic 7">
            <a:extLst>
              <a:ext uri="{FF2B5EF4-FFF2-40B4-BE49-F238E27FC236}">
                <a16:creationId xmlns:a16="http://schemas.microsoft.com/office/drawing/2014/main" id="{A857A76C-0CA5-A476-2F9D-F7B9B8B22486}"/>
              </a:ext>
            </a:extLst>
          </p:cNvPr>
          <p:cNvGrpSpPr>
            <a:grpSpLocks noChangeAspect="1"/>
          </p:cNvGrpSpPr>
          <p:nvPr/>
        </p:nvGrpSpPr>
        <p:grpSpPr>
          <a:xfrm>
            <a:off x="1683658" y="770528"/>
            <a:ext cx="3413206" cy="6087474"/>
            <a:chOff x="4494643" y="2722838"/>
            <a:chExt cx="1090133" cy="1944259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4A6693F-10B9-0816-A905-B981B81075A5}"/>
                </a:ext>
              </a:extLst>
            </p:cNvPr>
            <p:cNvSpPr/>
            <p:nvPr/>
          </p:nvSpPr>
          <p:spPr>
            <a:xfrm>
              <a:off x="5024610" y="4626479"/>
              <a:ext cx="177584" cy="40618"/>
            </a:xfrm>
            <a:custGeom>
              <a:avLst/>
              <a:gdLst>
                <a:gd name="connsiteX0" fmla="*/ 4107 w 177584"/>
                <a:gd name="connsiteY0" fmla="*/ 14310 h 40618"/>
                <a:gd name="connsiteX1" fmla="*/ 78157 w 177584"/>
                <a:gd name="connsiteY1" fmla="*/ 0 h 40618"/>
                <a:gd name="connsiteX2" fmla="*/ 143545 w 177584"/>
                <a:gd name="connsiteY2" fmla="*/ 12641 h 40618"/>
                <a:gd name="connsiteX3" fmla="*/ 168057 w 177584"/>
                <a:gd name="connsiteY3" fmla="*/ 23678 h 40618"/>
                <a:gd name="connsiteX4" fmla="*/ 177554 w 177584"/>
                <a:gd name="connsiteY4" fmla="*/ 40619 h 40618"/>
                <a:gd name="connsiteX5" fmla="*/ 0 w 177584"/>
                <a:gd name="connsiteY5" fmla="*/ 40619 h 40618"/>
                <a:gd name="connsiteX6" fmla="*/ 4107 w 177584"/>
                <a:gd name="connsiteY6" fmla="*/ 14310 h 4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584" h="40618">
                  <a:moveTo>
                    <a:pt x="4107" y="14310"/>
                  </a:moveTo>
                  <a:lnTo>
                    <a:pt x="78157" y="0"/>
                  </a:lnTo>
                  <a:lnTo>
                    <a:pt x="143545" y="12641"/>
                  </a:lnTo>
                  <a:cubicBezTo>
                    <a:pt x="152464" y="14374"/>
                    <a:pt x="161063" y="17903"/>
                    <a:pt x="168057" y="23678"/>
                  </a:cubicBezTo>
                  <a:cubicBezTo>
                    <a:pt x="173447" y="28106"/>
                    <a:pt x="178003" y="33881"/>
                    <a:pt x="177554" y="40619"/>
                  </a:cubicBezTo>
                  <a:lnTo>
                    <a:pt x="0" y="40619"/>
                  </a:lnTo>
                  <a:lnTo>
                    <a:pt x="4107" y="1431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8317168-93A3-B5E6-735A-32C7AE1AFC5E}"/>
                </a:ext>
              </a:extLst>
            </p:cNvPr>
            <p:cNvSpPr/>
            <p:nvPr/>
          </p:nvSpPr>
          <p:spPr>
            <a:xfrm>
              <a:off x="4708003" y="4595036"/>
              <a:ext cx="173353" cy="65708"/>
            </a:xfrm>
            <a:custGeom>
              <a:avLst/>
              <a:gdLst>
                <a:gd name="connsiteX0" fmla="*/ 10074 w 173353"/>
                <a:gd name="connsiteY0" fmla="*/ 64 h 65708"/>
                <a:gd name="connsiteX1" fmla="*/ 85408 w 173353"/>
                <a:gd name="connsiteY1" fmla="*/ 3208 h 65708"/>
                <a:gd name="connsiteX2" fmla="*/ 146112 w 173353"/>
                <a:gd name="connsiteY2" fmla="*/ 30608 h 65708"/>
                <a:gd name="connsiteX3" fmla="*/ 167416 w 173353"/>
                <a:gd name="connsiteY3" fmla="*/ 47036 h 65708"/>
                <a:gd name="connsiteX4" fmla="*/ 172742 w 173353"/>
                <a:gd name="connsiteY4" fmla="*/ 65708 h 65708"/>
                <a:gd name="connsiteX5" fmla="*/ 0 w 173353"/>
                <a:gd name="connsiteY5" fmla="*/ 24641 h 65708"/>
                <a:gd name="connsiteX6" fmla="*/ 10074 w 173353"/>
                <a:gd name="connsiteY6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53" h="65708">
                  <a:moveTo>
                    <a:pt x="10074" y="64"/>
                  </a:moveTo>
                  <a:lnTo>
                    <a:pt x="85408" y="3208"/>
                  </a:lnTo>
                  <a:lnTo>
                    <a:pt x="146112" y="30608"/>
                  </a:lnTo>
                  <a:cubicBezTo>
                    <a:pt x="154389" y="34330"/>
                    <a:pt x="161961" y="39784"/>
                    <a:pt x="167416" y="47036"/>
                  </a:cubicBezTo>
                  <a:cubicBezTo>
                    <a:pt x="171587" y="52554"/>
                    <a:pt x="174731" y="59228"/>
                    <a:pt x="172742" y="65708"/>
                  </a:cubicBezTo>
                  <a:lnTo>
                    <a:pt x="0" y="24641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BD7EFB5-61EA-DDE5-E450-A4653D01D44A}"/>
                </a:ext>
              </a:extLst>
            </p:cNvPr>
            <p:cNvSpPr/>
            <p:nvPr/>
          </p:nvSpPr>
          <p:spPr>
            <a:xfrm>
              <a:off x="4718078" y="3797936"/>
              <a:ext cx="420753" cy="842852"/>
            </a:xfrm>
            <a:custGeom>
              <a:avLst/>
              <a:gdLst>
                <a:gd name="connsiteX0" fmla="*/ 384626 w 420753"/>
                <a:gd name="connsiteY0" fmla="*/ 828479 h 842852"/>
                <a:gd name="connsiteX1" fmla="*/ 420752 w 420753"/>
                <a:gd name="connsiteY1" fmla="*/ 438399 h 842852"/>
                <a:gd name="connsiteX2" fmla="*/ 388540 w 420753"/>
                <a:gd name="connsiteY2" fmla="*/ 42736 h 842852"/>
                <a:gd name="connsiteX3" fmla="*/ 156443 w 420753"/>
                <a:gd name="connsiteY3" fmla="*/ 0 h 842852"/>
                <a:gd name="connsiteX4" fmla="*/ 116017 w 420753"/>
                <a:gd name="connsiteY4" fmla="*/ 333804 h 842852"/>
                <a:gd name="connsiteX5" fmla="*/ 0 w 420753"/>
                <a:gd name="connsiteY5" fmla="*/ 797164 h 842852"/>
                <a:gd name="connsiteX6" fmla="*/ 75334 w 420753"/>
                <a:gd name="connsiteY6" fmla="*/ 800309 h 842852"/>
                <a:gd name="connsiteX7" fmla="*/ 208997 w 420753"/>
                <a:gd name="connsiteY7" fmla="*/ 384241 h 842852"/>
                <a:gd name="connsiteX8" fmla="*/ 236782 w 420753"/>
                <a:gd name="connsiteY8" fmla="*/ 172741 h 842852"/>
                <a:gd name="connsiteX9" fmla="*/ 300565 w 420753"/>
                <a:gd name="connsiteY9" fmla="*/ 173640 h 842852"/>
                <a:gd name="connsiteX10" fmla="*/ 317441 w 420753"/>
                <a:gd name="connsiteY10" fmla="*/ 434164 h 842852"/>
                <a:gd name="connsiteX11" fmla="*/ 310640 w 420753"/>
                <a:gd name="connsiteY11" fmla="*/ 842852 h 842852"/>
                <a:gd name="connsiteX12" fmla="*/ 384690 w 420753"/>
                <a:gd name="connsiteY12" fmla="*/ 828543 h 84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753" h="842852">
                  <a:moveTo>
                    <a:pt x="384626" y="828479"/>
                  </a:moveTo>
                  <a:cubicBezTo>
                    <a:pt x="387770" y="740375"/>
                    <a:pt x="421009" y="458804"/>
                    <a:pt x="420752" y="438399"/>
                  </a:cubicBezTo>
                  <a:cubicBezTo>
                    <a:pt x="420496" y="419276"/>
                    <a:pt x="402144" y="181212"/>
                    <a:pt x="388540" y="42736"/>
                  </a:cubicBezTo>
                  <a:lnTo>
                    <a:pt x="156443" y="0"/>
                  </a:lnTo>
                  <a:lnTo>
                    <a:pt x="116017" y="333804"/>
                  </a:lnTo>
                  <a:lnTo>
                    <a:pt x="0" y="797164"/>
                  </a:lnTo>
                  <a:lnTo>
                    <a:pt x="75334" y="800309"/>
                  </a:lnTo>
                  <a:cubicBezTo>
                    <a:pt x="98755" y="715285"/>
                    <a:pt x="204569" y="404069"/>
                    <a:pt x="208997" y="384241"/>
                  </a:cubicBezTo>
                  <a:cubicBezTo>
                    <a:pt x="210280" y="378529"/>
                    <a:pt x="215542" y="346445"/>
                    <a:pt x="236782" y="172741"/>
                  </a:cubicBezTo>
                  <a:lnTo>
                    <a:pt x="300565" y="173640"/>
                  </a:lnTo>
                  <a:lnTo>
                    <a:pt x="317441" y="434164"/>
                  </a:lnTo>
                  <a:lnTo>
                    <a:pt x="310640" y="842852"/>
                  </a:lnTo>
                  <a:lnTo>
                    <a:pt x="384690" y="828543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2C5781-FB87-48F5-BCDB-A398A8F8CE57}"/>
                </a:ext>
              </a:extLst>
            </p:cNvPr>
            <p:cNvSpPr/>
            <p:nvPr/>
          </p:nvSpPr>
          <p:spPr>
            <a:xfrm>
              <a:off x="4708003" y="3727724"/>
              <a:ext cx="430826" cy="833752"/>
            </a:xfrm>
            <a:custGeom>
              <a:avLst/>
              <a:gdLst>
                <a:gd name="connsiteX0" fmla="*/ 0 w 430826"/>
                <a:gd name="connsiteY0" fmla="*/ 752772 h 833752"/>
                <a:gd name="connsiteX1" fmla="*/ 86692 w 430826"/>
                <a:gd name="connsiteY1" fmla="*/ 389258 h 833752"/>
                <a:gd name="connsiteX2" fmla="*/ 138476 w 430826"/>
                <a:gd name="connsiteY2" fmla="*/ 24460 h 833752"/>
                <a:gd name="connsiteX3" fmla="*/ 430827 w 430826"/>
                <a:gd name="connsiteY3" fmla="*/ 24717 h 833752"/>
                <a:gd name="connsiteX4" fmla="*/ 430827 w 430826"/>
                <a:gd name="connsiteY4" fmla="*/ 508547 h 833752"/>
                <a:gd name="connsiteX5" fmla="*/ 417352 w 430826"/>
                <a:gd name="connsiteY5" fmla="*/ 833752 h 833752"/>
                <a:gd name="connsiteX6" fmla="*/ 257444 w 430826"/>
                <a:gd name="connsiteY6" fmla="*/ 823485 h 833752"/>
                <a:gd name="connsiteX7" fmla="*/ 278491 w 430826"/>
                <a:gd name="connsiteY7" fmla="*/ 214912 h 833752"/>
                <a:gd name="connsiteX8" fmla="*/ 278491 w 430826"/>
                <a:gd name="connsiteY8" fmla="*/ 214912 h 833752"/>
                <a:gd name="connsiteX9" fmla="*/ 255069 w 430826"/>
                <a:gd name="connsiteY9" fmla="*/ 397856 h 833752"/>
                <a:gd name="connsiteX10" fmla="*/ 204377 w 430826"/>
                <a:gd name="connsiteY10" fmla="*/ 627194 h 833752"/>
                <a:gd name="connsiteX11" fmla="*/ 140786 w 430826"/>
                <a:gd name="connsiteY11" fmla="*/ 803080 h 833752"/>
                <a:gd name="connsiteX12" fmla="*/ 0 w 430826"/>
                <a:gd name="connsiteY12" fmla="*/ 752579 h 83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826" h="833752">
                  <a:moveTo>
                    <a:pt x="0" y="752772"/>
                  </a:moveTo>
                  <a:cubicBezTo>
                    <a:pt x="0" y="752772"/>
                    <a:pt x="57046" y="579260"/>
                    <a:pt x="86692" y="389258"/>
                  </a:cubicBezTo>
                  <a:cubicBezTo>
                    <a:pt x="107097" y="258290"/>
                    <a:pt x="117557" y="119558"/>
                    <a:pt x="138476" y="24460"/>
                  </a:cubicBezTo>
                  <a:cubicBezTo>
                    <a:pt x="150603" y="-30725"/>
                    <a:pt x="430827" y="24717"/>
                    <a:pt x="430827" y="24717"/>
                  </a:cubicBezTo>
                  <a:lnTo>
                    <a:pt x="430827" y="508547"/>
                  </a:lnTo>
                  <a:cubicBezTo>
                    <a:pt x="430827" y="508547"/>
                    <a:pt x="417352" y="833752"/>
                    <a:pt x="417352" y="833752"/>
                  </a:cubicBezTo>
                  <a:lnTo>
                    <a:pt x="257444" y="823485"/>
                  </a:lnTo>
                  <a:lnTo>
                    <a:pt x="278491" y="214912"/>
                  </a:lnTo>
                  <a:lnTo>
                    <a:pt x="278491" y="214912"/>
                  </a:lnTo>
                  <a:lnTo>
                    <a:pt x="255069" y="397856"/>
                  </a:lnTo>
                  <a:cubicBezTo>
                    <a:pt x="248140" y="476206"/>
                    <a:pt x="231071" y="553272"/>
                    <a:pt x="204377" y="627194"/>
                  </a:cubicBezTo>
                  <a:lnTo>
                    <a:pt x="140786" y="803080"/>
                  </a:lnTo>
                  <a:lnTo>
                    <a:pt x="0" y="752579"/>
                  </a:lnTo>
                  <a:close/>
                </a:path>
              </a:pathLst>
            </a:custGeom>
            <a:solidFill>
              <a:srgbClr val="FBE8D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36BB59-6EDB-7E30-6F2B-970510B5D8C9}"/>
                </a:ext>
              </a:extLst>
            </p:cNvPr>
            <p:cNvSpPr/>
            <p:nvPr/>
          </p:nvSpPr>
          <p:spPr>
            <a:xfrm>
              <a:off x="4884533" y="3124569"/>
              <a:ext cx="250189" cy="240102"/>
            </a:xfrm>
            <a:custGeom>
              <a:avLst/>
              <a:gdLst>
                <a:gd name="connsiteX0" fmla="*/ 43247 w 250189"/>
                <a:gd name="connsiteY0" fmla="*/ 240102 h 240102"/>
                <a:gd name="connsiteX1" fmla="*/ 318 w 250189"/>
                <a:gd name="connsiteY1" fmla="*/ 176062 h 240102"/>
                <a:gd name="connsiteX2" fmla="*/ 44081 w 250189"/>
                <a:gd name="connsiteY2" fmla="*/ 39768 h 240102"/>
                <a:gd name="connsiteX3" fmla="*/ 44915 w 250189"/>
                <a:gd name="connsiteY3" fmla="*/ 38613 h 240102"/>
                <a:gd name="connsiteX4" fmla="*/ 92271 w 250189"/>
                <a:gd name="connsiteY4" fmla="*/ 4347 h 240102"/>
                <a:gd name="connsiteX5" fmla="*/ 210726 w 250189"/>
                <a:gd name="connsiteY5" fmla="*/ 67040 h 240102"/>
                <a:gd name="connsiteX6" fmla="*/ 250190 w 250189"/>
                <a:gd name="connsiteY6" fmla="*/ 171699 h 240102"/>
                <a:gd name="connsiteX7" fmla="*/ 43247 w 250189"/>
                <a:gd name="connsiteY7" fmla="*/ 240102 h 2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89" h="240102">
                  <a:moveTo>
                    <a:pt x="43247" y="240102"/>
                  </a:moveTo>
                  <a:cubicBezTo>
                    <a:pt x="41642" y="210905"/>
                    <a:pt x="-4238" y="205002"/>
                    <a:pt x="318" y="176062"/>
                  </a:cubicBezTo>
                  <a:cubicBezTo>
                    <a:pt x="7826" y="128513"/>
                    <a:pt x="16104" y="78975"/>
                    <a:pt x="44081" y="39768"/>
                  </a:cubicBezTo>
                  <a:cubicBezTo>
                    <a:pt x="44338" y="39383"/>
                    <a:pt x="44659" y="38998"/>
                    <a:pt x="44915" y="38613"/>
                  </a:cubicBezTo>
                  <a:cubicBezTo>
                    <a:pt x="57364" y="21609"/>
                    <a:pt x="74048" y="10187"/>
                    <a:pt x="92271" y="4347"/>
                  </a:cubicBezTo>
                  <a:cubicBezTo>
                    <a:pt x="141681" y="-11566"/>
                    <a:pt x="194492" y="17759"/>
                    <a:pt x="210726" y="67040"/>
                  </a:cubicBezTo>
                  <a:cubicBezTo>
                    <a:pt x="214641" y="78847"/>
                    <a:pt x="231324" y="128192"/>
                    <a:pt x="250190" y="171699"/>
                  </a:cubicBezTo>
                  <a:lnTo>
                    <a:pt x="43247" y="240102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B4CD09-02F5-B3CE-DD23-60FB1ACC3F18}"/>
                </a:ext>
              </a:extLst>
            </p:cNvPr>
            <p:cNvSpPr/>
            <p:nvPr/>
          </p:nvSpPr>
          <p:spPr>
            <a:xfrm>
              <a:off x="5362264" y="3087659"/>
              <a:ext cx="103905" cy="139947"/>
            </a:xfrm>
            <a:custGeom>
              <a:avLst/>
              <a:gdLst>
                <a:gd name="connsiteX0" fmla="*/ 94648 w 103905"/>
                <a:gd name="connsiteY0" fmla="*/ 767 h 139947"/>
                <a:gd name="connsiteX1" fmla="*/ 47998 w 103905"/>
                <a:gd name="connsiteY1" fmla="*/ 47032 h 139947"/>
                <a:gd name="connsiteX2" fmla="*/ 45303 w 103905"/>
                <a:gd name="connsiteY2" fmla="*/ 47417 h 139947"/>
                <a:gd name="connsiteX3" fmla="*/ 41966 w 103905"/>
                <a:gd name="connsiteY3" fmla="*/ 22199 h 139947"/>
                <a:gd name="connsiteX4" fmla="*/ 16171 w 103905"/>
                <a:gd name="connsiteY4" fmla="*/ 65512 h 139947"/>
                <a:gd name="connsiteX5" fmla="*/ 0 w 103905"/>
                <a:gd name="connsiteY5" fmla="*/ 109147 h 139947"/>
                <a:gd name="connsiteX6" fmla="*/ 27207 w 103905"/>
                <a:gd name="connsiteY6" fmla="*/ 139948 h 139947"/>
                <a:gd name="connsiteX7" fmla="*/ 76232 w 103905"/>
                <a:gd name="connsiteY7" fmla="*/ 82068 h 139947"/>
                <a:gd name="connsiteX8" fmla="*/ 94648 w 103905"/>
                <a:gd name="connsiteY8" fmla="*/ 831 h 1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5" h="139947">
                  <a:moveTo>
                    <a:pt x="94648" y="767"/>
                  </a:moveTo>
                  <a:cubicBezTo>
                    <a:pt x="81430" y="-4944"/>
                    <a:pt x="64874" y="22327"/>
                    <a:pt x="47998" y="47032"/>
                  </a:cubicBezTo>
                  <a:cubicBezTo>
                    <a:pt x="46971" y="48572"/>
                    <a:pt x="45111" y="49920"/>
                    <a:pt x="45303" y="47417"/>
                  </a:cubicBezTo>
                  <a:cubicBezTo>
                    <a:pt x="45944" y="39653"/>
                    <a:pt x="46715" y="23546"/>
                    <a:pt x="41966" y="22199"/>
                  </a:cubicBezTo>
                  <a:cubicBezTo>
                    <a:pt x="35485" y="20402"/>
                    <a:pt x="22523" y="43374"/>
                    <a:pt x="16171" y="65512"/>
                  </a:cubicBezTo>
                  <a:lnTo>
                    <a:pt x="0" y="109147"/>
                  </a:lnTo>
                  <a:lnTo>
                    <a:pt x="27207" y="139948"/>
                  </a:lnTo>
                  <a:cubicBezTo>
                    <a:pt x="40426" y="133916"/>
                    <a:pt x="57110" y="109917"/>
                    <a:pt x="76232" y="82068"/>
                  </a:cubicBezTo>
                  <a:cubicBezTo>
                    <a:pt x="100873" y="46262"/>
                    <a:pt x="113899" y="9173"/>
                    <a:pt x="94648" y="831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081311C-E0A0-CC5F-FCF6-536E6DD2F144}"/>
                </a:ext>
              </a:extLst>
            </p:cNvPr>
            <p:cNvSpPr/>
            <p:nvPr/>
          </p:nvSpPr>
          <p:spPr>
            <a:xfrm>
              <a:off x="5083710" y="3175374"/>
              <a:ext cx="342916" cy="287094"/>
            </a:xfrm>
            <a:custGeom>
              <a:avLst/>
              <a:gdLst>
                <a:gd name="connsiteX0" fmla="*/ 18609 w 342916"/>
                <a:gd name="connsiteY0" fmla="*/ 159844 h 287094"/>
                <a:gd name="connsiteX1" fmla="*/ 115182 w 342916"/>
                <a:gd name="connsiteY1" fmla="*/ 183522 h 287094"/>
                <a:gd name="connsiteX2" fmla="*/ 260459 w 342916"/>
                <a:gd name="connsiteY2" fmla="*/ 0 h 287094"/>
                <a:gd name="connsiteX3" fmla="*/ 342916 w 342916"/>
                <a:gd name="connsiteY3" fmla="*/ 41581 h 287094"/>
                <a:gd name="connsiteX4" fmla="*/ 179735 w 342916"/>
                <a:gd name="connsiteY4" fmla="*/ 258149 h 287094"/>
                <a:gd name="connsiteX5" fmla="*/ 179415 w 342916"/>
                <a:gd name="connsiteY5" fmla="*/ 258535 h 287094"/>
                <a:gd name="connsiteX6" fmla="*/ 110562 w 342916"/>
                <a:gd name="connsiteY6" fmla="*/ 286833 h 287094"/>
                <a:gd name="connsiteX7" fmla="*/ 0 w 342916"/>
                <a:gd name="connsiteY7" fmla="*/ 278298 h 28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16" h="287094">
                  <a:moveTo>
                    <a:pt x="18609" y="159844"/>
                  </a:moveTo>
                  <a:lnTo>
                    <a:pt x="115182" y="183522"/>
                  </a:lnTo>
                  <a:lnTo>
                    <a:pt x="260459" y="0"/>
                  </a:lnTo>
                  <a:lnTo>
                    <a:pt x="342916" y="41581"/>
                  </a:lnTo>
                  <a:cubicBezTo>
                    <a:pt x="342916" y="41581"/>
                    <a:pt x="260716" y="158111"/>
                    <a:pt x="179735" y="258149"/>
                  </a:cubicBezTo>
                  <a:cubicBezTo>
                    <a:pt x="179607" y="258278"/>
                    <a:pt x="179543" y="258406"/>
                    <a:pt x="179415" y="258535"/>
                  </a:cubicBezTo>
                  <a:cubicBezTo>
                    <a:pt x="162795" y="278812"/>
                    <a:pt x="136743" y="288886"/>
                    <a:pt x="110562" y="286833"/>
                  </a:cubicBezTo>
                  <a:lnTo>
                    <a:pt x="0" y="278298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0962CCF-29B7-9FAB-7890-6D3004E3DC1C}"/>
                </a:ext>
              </a:extLst>
            </p:cNvPr>
            <p:cNvSpPr/>
            <p:nvPr/>
          </p:nvSpPr>
          <p:spPr>
            <a:xfrm>
              <a:off x="4826972" y="3305893"/>
              <a:ext cx="311858" cy="446612"/>
            </a:xfrm>
            <a:custGeom>
              <a:avLst/>
              <a:gdLst>
                <a:gd name="connsiteX0" fmla="*/ 159523 w 311858"/>
                <a:gd name="connsiteY0" fmla="*/ 64 h 446612"/>
                <a:gd name="connsiteX1" fmla="*/ 275347 w 311858"/>
                <a:gd name="connsiteY1" fmla="*/ 29325 h 446612"/>
                <a:gd name="connsiteX2" fmla="*/ 281635 w 311858"/>
                <a:gd name="connsiteY2" fmla="*/ 231263 h 446612"/>
                <a:gd name="connsiteX3" fmla="*/ 311858 w 311858"/>
                <a:gd name="connsiteY3" fmla="*/ 446612 h 446612"/>
                <a:gd name="connsiteX4" fmla="*/ 20726 w 311858"/>
                <a:gd name="connsiteY4" fmla="*/ 446612 h 446612"/>
                <a:gd name="connsiteX5" fmla="*/ 38501 w 311858"/>
                <a:gd name="connsiteY5" fmla="*/ 259497 h 446612"/>
                <a:gd name="connsiteX6" fmla="*/ 0 w 311858"/>
                <a:gd name="connsiteY6" fmla="*/ 32918 h 446612"/>
                <a:gd name="connsiteX7" fmla="*/ 159458 w 311858"/>
                <a:gd name="connsiteY7" fmla="*/ 0 h 44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58" h="446612">
                  <a:moveTo>
                    <a:pt x="159523" y="64"/>
                  </a:moveTo>
                  <a:cubicBezTo>
                    <a:pt x="190580" y="64"/>
                    <a:pt x="250770" y="9304"/>
                    <a:pt x="275347" y="29325"/>
                  </a:cubicBezTo>
                  <a:cubicBezTo>
                    <a:pt x="275347" y="29325"/>
                    <a:pt x="281635" y="154902"/>
                    <a:pt x="281635" y="231263"/>
                  </a:cubicBezTo>
                  <a:lnTo>
                    <a:pt x="311858" y="446612"/>
                  </a:lnTo>
                  <a:lnTo>
                    <a:pt x="20726" y="446612"/>
                  </a:lnTo>
                  <a:lnTo>
                    <a:pt x="38501" y="259497"/>
                  </a:lnTo>
                  <a:cubicBezTo>
                    <a:pt x="38501" y="232611"/>
                    <a:pt x="0" y="32918"/>
                    <a:pt x="0" y="32918"/>
                  </a:cubicBezTo>
                  <a:cubicBezTo>
                    <a:pt x="25667" y="17775"/>
                    <a:pt x="125321" y="0"/>
                    <a:pt x="159458" y="0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903BD11-1068-B45D-A19B-EFF4C54FC6A6}"/>
                </a:ext>
              </a:extLst>
            </p:cNvPr>
            <p:cNvSpPr/>
            <p:nvPr/>
          </p:nvSpPr>
          <p:spPr>
            <a:xfrm>
              <a:off x="4943373" y="3163198"/>
              <a:ext cx="136225" cy="205387"/>
            </a:xfrm>
            <a:custGeom>
              <a:avLst/>
              <a:gdLst>
                <a:gd name="connsiteX0" fmla="*/ 135845 w 136225"/>
                <a:gd name="connsiteY0" fmla="*/ 38100 h 205387"/>
                <a:gd name="connsiteX1" fmla="*/ 131802 w 136225"/>
                <a:gd name="connsiteY1" fmla="*/ 82633 h 205387"/>
                <a:gd name="connsiteX2" fmla="*/ 124230 w 136225"/>
                <a:gd name="connsiteY2" fmla="*/ 106760 h 205387"/>
                <a:gd name="connsiteX3" fmla="*/ 101579 w 136225"/>
                <a:gd name="connsiteY3" fmla="*/ 121134 h 205387"/>
                <a:gd name="connsiteX4" fmla="*/ 71997 w 136225"/>
                <a:gd name="connsiteY4" fmla="*/ 117348 h 205387"/>
                <a:gd name="connsiteX5" fmla="*/ 73345 w 136225"/>
                <a:gd name="connsiteY5" fmla="*/ 180554 h 205387"/>
                <a:gd name="connsiteX6" fmla="*/ 62243 w 136225"/>
                <a:gd name="connsiteY6" fmla="*/ 205387 h 205387"/>
                <a:gd name="connsiteX7" fmla="*/ 0 w 136225"/>
                <a:gd name="connsiteY7" fmla="*/ 148149 h 205387"/>
                <a:gd name="connsiteX8" fmla="*/ 21882 w 136225"/>
                <a:gd name="connsiteY8" fmla="*/ 65436 h 205387"/>
                <a:gd name="connsiteX9" fmla="*/ 21497 w 136225"/>
                <a:gd name="connsiteY9" fmla="*/ 57286 h 205387"/>
                <a:gd name="connsiteX10" fmla="*/ 39464 w 136225"/>
                <a:gd name="connsiteY10" fmla="*/ 52089 h 205387"/>
                <a:gd name="connsiteX11" fmla="*/ 85152 w 136225"/>
                <a:gd name="connsiteY11" fmla="*/ 17759 h 205387"/>
                <a:gd name="connsiteX12" fmla="*/ 95419 w 136225"/>
                <a:gd name="connsiteY12" fmla="*/ 433 h 205387"/>
                <a:gd name="connsiteX13" fmla="*/ 96895 w 136225"/>
                <a:gd name="connsiteY13" fmla="*/ 433 h 205387"/>
                <a:gd name="connsiteX14" fmla="*/ 104081 w 136225"/>
                <a:gd name="connsiteY14" fmla="*/ 13395 h 205387"/>
                <a:gd name="connsiteX15" fmla="*/ 126284 w 136225"/>
                <a:gd name="connsiteY15" fmla="*/ 33544 h 205387"/>
                <a:gd name="connsiteX16" fmla="*/ 135781 w 136225"/>
                <a:gd name="connsiteY16" fmla="*/ 38036 h 20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225" h="205387">
                  <a:moveTo>
                    <a:pt x="135845" y="38100"/>
                  </a:moveTo>
                  <a:cubicBezTo>
                    <a:pt x="136743" y="51960"/>
                    <a:pt x="136294" y="68195"/>
                    <a:pt x="131802" y="82633"/>
                  </a:cubicBezTo>
                  <a:cubicBezTo>
                    <a:pt x="128594" y="93028"/>
                    <a:pt x="126155" y="100857"/>
                    <a:pt x="124230" y="106760"/>
                  </a:cubicBezTo>
                  <a:cubicBezTo>
                    <a:pt x="121150" y="116450"/>
                    <a:pt x="111589" y="122482"/>
                    <a:pt x="101579" y="121134"/>
                  </a:cubicBezTo>
                  <a:lnTo>
                    <a:pt x="71997" y="117348"/>
                  </a:lnTo>
                  <a:lnTo>
                    <a:pt x="73345" y="180554"/>
                  </a:lnTo>
                  <a:lnTo>
                    <a:pt x="62243" y="205387"/>
                  </a:lnTo>
                  <a:lnTo>
                    <a:pt x="0" y="148149"/>
                  </a:lnTo>
                  <a:cubicBezTo>
                    <a:pt x="18609" y="125369"/>
                    <a:pt x="26759" y="94440"/>
                    <a:pt x="21882" y="65436"/>
                  </a:cubicBezTo>
                  <a:lnTo>
                    <a:pt x="21497" y="57286"/>
                  </a:lnTo>
                  <a:lnTo>
                    <a:pt x="39464" y="52089"/>
                  </a:lnTo>
                  <a:cubicBezTo>
                    <a:pt x="58394" y="46634"/>
                    <a:pt x="74628" y="34442"/>
                    <a:pt x="85152" y="17759"/>
                  </a:cubicBezTo>
                  <a:lnTo>
                    <a:pt x="95419" y="433"/>
                  </a:lnTo>
                  <a:cubicBezTo>
                    <a:pt x="95740" y="-144"/>
                    <a:pt x="96574" y="-144"/>
                    <a:pt x="96895" y="433"/>
                  </a:cubicBezTo>
                  <a:lnTo>
                    <a:pt x="104081" y="13395"/>
                  </a:lnTo>
                  <a:cubicBezTo>
                    <a:pt x="108958" y="22507"/>
                    <a:pt x="116915" y="29116"/>
                    <a:pt x="126284" y="33544"/>
                  </a:cubicBezTo>
                  <a:lnTo>
                    <a:pt x="135781" y="38036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955CDCC-4298-1503-1311-58A4AABFF754}"/>
                </a:ext>
              </a:extLst>
            </p:cNvPr>
            <p:cNvSpPr/>
            <p:nvPr/>
          </p:nvSpPr>
          <p:spPr>
            <a:xfrm>
              <a:off x="4939202" y="3161514"/>
              <a:ext cx="160036" cy="58716"/>
            </a:xfrm>
            <a:custGeom>
              <a:avLst/>
              <a:gdLst>
                <a:gd name="connsiteX0" fmla="*/ 160036 w 160036"/>
                <a:gd name="connsiteY0" fmla="*/ 42095 h 58716"/>
                <a:gd name="connsiteX1" fmla="*/ 101258 w 160036"/>
                <a:gd name="connsiteY1" fmla="*/ 770 h 58716"/>
                <a:gd name="connsiteX2" fmla="*/ 99076 w 160036"/>
                <a:gd name="connsiteY2" fmla="*/ 770 h 58716"/>
                <a:gd name="connsiteX3" fmla="*/ 18352 w 160036"/>
                <a:gd name="connsiteY3" fmla="*/ 58650 h 58716"/>
                <a:gd name="connsiteX4" fmla="*/ 0 w 160036"/>
                <a:gd name="connsiteY4" fmla="*/ 57623 h 5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36" h="58716">
                  <a:moveTo>
                    <a:pt x="160036" y="42095"/>
                  </a:moveTo>
                  <a:cubicBezTo>
                    <a:pt x="119353" y="42736"/>
                    <a:pt x="104915" y="11358"/>
                    <a:pt x="101258" y="770"/>
                  </a:cubicBezTo>
                  <a:cubicBezTo>
                    <a:pt x="100873" y="-257"/>
                    <a:pt x="99461" y="-257"/>
                    <a:pt x="99076" y="770"/>
                  </a:cubicBezTo>
                  <a:cubicBezTo>
                    <a:pt x="94456" y="13347"/>
                    <a:pt x="74564" y="56725"/>
                    <a:pt x="18352" y="58650"/>
                  </a:cubicBezTo>
                  <a:cubicBezTo>
                    <a:pt x="6353" y="59035"/>
                    <a:pt x="0" y="57623"/>
                    <a:pt x="0" y="57623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63AFBC-9A14-67E9-F071-818017477600}"/>
                </a:ext>
              </a:extLst>
            </p:cNvPr>
            <p:cNvSpPr/>
            <p:nvPr/>
          </p:nvSpPr>
          <p:spPr>
            <a:xfrm>
              <a:off x="4494643" y="2743906"/>
              <a:ext cx="341183" cy="331622"/>
            </a:xfrm>
            <a:custGeom>
              <a:avLst/>
              <a:gdLst>
                <a:gd name="connsiteX0" fmla="*/ 302683 w 341183"/>
                <a:gd name="connsiteY0" fmla="*/ 0 h 331622"/>
                <a:gd name="connsiteX1" fmla="*/ 341184 w 341183"/>
                <a:gd name="connsiteY1" fmla="*/ 38501 h 331622"/>
                <a:gd name="connsiteX2" fmla="*/ 341184 w 341183"/>
                <a:gd name="connsiteY2" fmla="*/ 293121 h 331622"/>
                <a:gd name="connsiteX3" fmla="*/ 302683 w 341183"/>
                <a:gd name="connsiteY3" fmla="*/ 331622 h 331622"/>
                <a:gd name="connsiteX4" fmla="*/ 38501 w 341183"/>
                <a:gd name="connsiteY4" fmla="*/ 331622 h 331622"/>
                <a:gd name="connsiteX5" fmla="*/ 0 w 341183"/>
                <a:gd name="connsiteY5" fmla="*/ 293121 h 331622"/>
                <a:gd name="connsiteX6" fmla="*/ 0 w 341183"/>
                <a:gd name="connsiteY6" fmla="*/ 38501 h 331622"/>
                <a:gd name="connsiteX7" fmla="*/ 38501 w 341183"/>
                <a:gd name="connsiteY7" fmla="*/ 0 h 33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1183" h="331622">
                  <a:moveTo>
                    <a:pt x="302683" y="0"/>
                  </a:moveTo>
                  <a:cubicBezTo>
                    <a:pt x="323946" y="0"/>
                    <a:pt x="341184" y="17238"/>
                    <a:pt x="341184" y="38501"/>
                  </a:cubicBezTo>
                  <a:lnTo>
                    <a:pt x="341184" y="293121"/>
                  </a:lnTo>
                  <a:cubicBezTo>
                    <a:pt x="341184" y="314385"/>
                    <a:pt x="323946" y="331622"/>
                    <a:pt x="302683" y="331622"/>
                  </a:cubicBezTo>
                  <a:lnTo>
                    <a:pt x="38501" y="331622"/>
                  </a:lnTo>
                  <a:cubicBezTo>
                    <a:pt x="17238" y="331622"/>
                    <a:pt x="0" y="314385"/>
                    <a:pt x="0" y="293121"/>
                  </a:cubicBezTo>
                  <a:lnTo>
                    <a:pt x="0" y="38501"/>
                  </a:lnTo>
                  <a:cubicBezTo>
                    <a:pt x="0" y="17238"/>
                    <a:pt x="17238" y="0"/>
                    <a:pt x="38501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05C23CA-586E-92A2-306F-42C4E0CD0FB0}"/>
                </a:ext>
              </a:extLst>
            </p:cNvPr>
            <p:cNvSpPr/>
            <p:nvPr/>
          </p:nvSpPr>
          <p:spPr>
            <a:xfrm>
              <a:off x="4669246" y="3074950"/>
              <a:ext cx="86498" cy="86499"/>
            </a:xfrm>
            <a:custGeom>
              <a:avLst/>
              <a:gdLst>
                <a:gd name="connsiteX0" fmla="*/ 86499 w 86498"/>
                <a:gd name="connsiteY0" fmla="*/ 86499 h 86499"/>
                <a:gd name="connsiteX1" fmla="*/ 86499 w 86498"/>
                <a:gd name="connsiteY1" fmla="*/ 86499 h 86499"/>
                <a:gd name="connsiteX2" fmla="*/ 0 w 86498"/>
                <a:gd name="connsiteY2" fmla="*/ 0 h 86499"/>
                <a:gd name="connsiteX3" fmla="*/ 0 w 86498"/>
                <a:gd name="connsiteY3" fmla="*/ 0 h 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98" h="86499">
                  <a:moveTo>
                    <a:pt x="86499" y="86499"/>
                  </a:moveTo>
                  <a:lnTo>
                    <a:pt x="86499" y="86499"/>
                  </a:lnTo>
                  <a:cubicBezTo>
                    <a:pt x="38758" y="86499"/>
                    <a:pt x="0" y="47805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71070D1-F7BF-3B0D-AF66-5414A21A084B}"/>
                </a:ext>
              </a:extLst>
            </p:cNvPr>
            <p:cNvSpPr txBox="1"/>
            <p:nvPr/>
          </p:nvSpPr>
          <p:spPr>
            <a:xfrm>
              <a:off x="4551734" y="2722838"/>
              <a:ext cx="239196" cy="383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BE" sz="7200" b="1" spc="0" baseline="0" dirty="0">
                  <a:ln w="8342" cap="flat">
                    <a:solidFill>
                      <a:srgbClr val="EC6523"/>
                    </a:solidFill>
                    <a:miter/>
                  </a:ln>
                  <a:solidFill>
                    <a:srgbClr val="EC6523"/>
                  </a:solidFill>
                  <a:latin typeface="Arial"/>
                  <a:cs typeface="Arial"/>
                  <a:sym typeface="Arial"/>
                  <a:rtl val="0"/>
                </a:rPr>
                <a:t>?</a:t>
              </a:r>
            </a:p>
          </p:txBody>
        </p:sp>
        <p:grpSp>
          <p:nvGrpSpPr>
            <p:cNvPr id="128" name="Graphic 7">
              <a:extLst>
                <a:ext uri="{FF2B5EF4-FFF2-40B4-BE49-F238E27FC236}">
                  <a16:creationId xmlns:a16="http://schemas.microsoft.com/office/drawing/2014/main" id="{12DC463F-3AB6-AAD4-8187-613EC5C86FF1}"/>
                </a:ext>
              </a:extLst>
            </p:cNvPr>
            <p:cNvGrpSpPr/>
            <p:nvPr/>
          </p:nvGrpSpPr>
          <p:grpSpPr>
            <a:xfrm>
              <a:off x="4670657" y="3452774"/>
              <a:ext cx="914119" cy="720985"/>
              <a:chOff x="4670657" y="3452774"/>
              <a:chExt cx="914119" cy="720985"/>
            </a:xfrm>
          </p:grpSpPr>
          <p:grpSp>
            <p:nvGrpSpPr>
              <p:cNvPr id="129" name="Graphic 7">
                <a:extLst>
                  <a:ext uri="{FF2B5EF4-FFF2-40B4-BE49-F238E27FC236}">
                    <a16:creationId xmlns:a16="http://schemas.microsoft.com/office/drawing/2014/main" id="{03F70D6C-EDF8-BAB6-4FAA-145A7342575A}"/>
                  </a:ext>
                </a:extLst>
              </p:cNvPr>
              <p:cNvGrpSpPr/>
              <p:nvPr/>
            </p:nvGrpSpPr>
            <p:grpSpPr>
              <a:xfrm>
                <a:off x="4670657" y="3452774"/>
                <a:ext cx="914119" cy="720985"/>
                <a:chOff x="4670657" y="3452774"/>
                <a:chExt cx="914119" cy="720985"/>
              </a:xfrm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A2E2F95-274E-B89F-4690-A4354F053CA4}"/>
                    </a:ext>
                  </a:extLst>
                </p:cNvPr>
                <p:cNvSpPr/>
                <p:nvPr/>
              </p:nvSpPr>
              <p:spPr>
                <a:xfrm>
                  <a:off x="4726612" y="3452774"/>
                  <a:ext cx="852017" cy="713424"/>
                </a:xfrm>
                <a:custGeom>
                  <a:avLst/>
                  <a:gdLst>
                    <a:gd name="connsiteX0" fmla="*/ 0 w 852017"/>
                    <a:gd name="connsiteY0" fmla="*/ 151502 h 713424"/>
                    <a:gd name="connsiteX1" fmla="*/ 114477 w 852017"/>
                    <a:gd name="connsiteY1" fmla="*/ 713425 h 713424"/>
                    <a:gd name="connsiteX2" fmla="*/ 824436 w 852017"/>
                    <a:gd name="connsiteY2" fmla="*/ 568853 h 713424"/>
                    <a:gd name="connsiteX3" fmla="*/ 851322 w 852017"/>
                    <a:gd name="connsiteY3" fmla="*/ 528234 h 713424"/>
                    <a:gd name="connsiteX4" fmla="*/ 743712 w 852017"/>
                    <a:gd name="connsiteY4" fmla="*/ 0 h 713424"/>
                    <a:gd name="connsiteX5" fmla="*/ 64 w 852017"/>
                    <a:gd name="connsiteY5" fmla="*/ 151438 h 713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17" h="713424">
                      <a:moveTo>
                        <a:pt x="0" y="151502"/>
                      </a:moveTo>
                      <a:lnTo>
                        <a:pt x="114477" y="713425"/>
                      </a:lnTo>
                      <a:lnTo>
                        <a:pt x="824436" y="568853"/>
                      </a:lnTo>
                      <a:cubicBezTo>
                        <a:pt x="843045" y="565067"/>
                        <a:pt x="855108" y="546908"/>
                        <a:pt x="851322" y="528234"/>
                      </a:cubicBezTo>
                      <a:lnTo>
                        <a:pt x="743712" y="0"/>
                      </a:lnTo>
                      <a:lnTo>
                        <a:pt x="64" y="151438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2D280649-69E0-0E09-6FEC-CC7B4E3BFBD6}"/>
                    </a:ext>
                  </a:extLst>
                </p:cNvPr>
                <p:cNvSpPr/>
                <p:nvPr/>
              </p:nvSpPr>
              <p:spPr>
                <a:xfrm rot="-690600">
                  <a:off x="4805972" y="3566628"/>
                  <a:ext cx="692890" cy="523614"/>
                </a:xfrm>
                <a:custGeom>
                  <a:avLst/>
                  <a:gdLst>
                    <a:gd name="connsiteX0" fmla="*/ 0 w 692890"/>
                    <a:gd name="connsiteY0" fmla="*/ 0 h 523614"/>
                    <a:gd name="connsiteX1" fmla="*/ 692891 w 692890"/>
                    <a:gd name="connsiteY1" fmla="*/ 0 h 523614"/>
                    <a:gd name="connsiteX2" fmla="*/ 692891 w 692890"/>
                    <a:gd name="connsiteY2" fmla="*/ 523614 h 523614"/>
                    <a:gd name="connsiteX3" fmla="*/ 0 w 692890"/>
                    <a:gd name="connsiteY3" fmla="*/ 523614 h 52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90" h="523614">
                      <a:moveTo>
                        <a:pt x="0" y="0"/>
                      </a:moveTo>
                      <a:lnTo>
                        <a:pt x="692891" y="0"/>
                      </a:lnTo>
                      <a:lnTo>
                        <a:pt x="692891" y="523614"/>
                      </a:lnTo>
                      <a:lnTo>
                        <a:pt x="0" y="5236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342" cap="flat">
                  <a:solidFill>
                    <a:srgbClr val="EC652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D42AD826-2E6A-3A52-A6A4-89278D01C0E9}"/>
                    </a:ext>
                  </a:extLst>
                </p:cNvPr>
                <p:cNvSpPr/>
                <p:nvPr/>
              </p:nvSpPr>
              <p:spPr>
                <a:xfrm rot="-690600">
                  <a:off x="4768410" y="3612059"/>
                  <a:ext cx="692890" cy="469327"/>
                </a:xfrm>
                <a:custGeom>
                  <a:avLst/>
                  <a:gdLst>
                    <a:gd name="connsiteX0" fmla="*/ 0 w 692890"/>
                    <a:gd name="connsiteY0" fmla="*/ 0 h 469327"/>
                    <a:gd name="connsiteX1" fmla="*/ 692891 w 692890"/>
                    <a:gd name="connsiteY1" fmla="*/ 0 h 469327"/>
                    <a:gd name="connsiteX2" fmla="*/ 692891 w 692890"/>
                    <a:gd name="connsiteY2" fmla="*/ 469328 h 469327"/>
                    <a:gd name="connsiteX3" fmla="*/ 0 w 692890"/>
                    <a:gd name="connsiteY3" fmla="*/ 469328 h 469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890" h="469327">
                      <a:moveTo>
                        <a:pt x="0" y="0"/>
                      </a:moveTo>
                      <a:lnTo>
                        <a:pt x="692891" y="0"/>
                      </a:lnTo>
                      <a:lnTo>
                        <a:pt x="692891" y="469328"/>
                      </a:lnTo>
                      <a:lnTo>
                        <a:pt x="0" y="469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342" cap="flat">
                  <a:solidFill>
                    <a:srgbClr val="EC6523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444E004-892D-29FA-4DCF-AB986D11D2C2}"/>
                    </a:ext>
                  </a:extLst>
                </p:cNvPr>
                <p:cNvSpPr/>
                <p:nvPr/>
              </p:nvSpPr>
              <p:spPr>
                <a:xfrm>
                  <a:off x="4670657" y="3600747"/>
                  <a:ext cx="846702" cy="573012"/>
                </a:xfrm>
                <a:custGeom>
                  <a:avLst/>
                  <a:gdLst>
                    <a:gd name="connsiteX0" fmla="*/ 360562 w 846702"/>
                    <a:gd name="connsiteY0" fmla="*/ 0 h 573012"/>
                    <a:gd name="connsiteX1" fmla="*/ 0 w 846702"/>
                    <a:gd name="connsiteY1" fmla="*/ 73408 h 573012"/>
                    <a:gd name="connsiteX2" fmla="*/ 96125 w 846702"/>
                    <a:gd name="connsiteY2" fmla="*/ 545432 h 573012"/>
                    <a:gd name="connsiteX3" fmla="*/ 136743 w 846702"/>
                    <a:gd name="connsiteY3" fmla="*/ 572318 h 573012"/>
                    <a:gd name="connsiteX4" fmla="*/ 846702 w 846702"/>
                    <a:gd name="connsiteY4" fmla="*/ 427747 h 573012"/>
                    <a:gd name="connsiteX5" fmla="*/ 762321 w 846702"/>
                    <a:gd name="connsiteY5" fmla="*/ 13411 h 573012"/>
                    <a:gd name="connsiteX6" fmla="*/ 379236 w 846702"/>
                    <a:gd name="connsiteY6" fmla="*/ 91440 h 573012"/>
                    <a:gd name="connsiteX7" fmla="*/ 360627 w 846702"/>
                    <a:gd name="connsiteY7" fmla="*/ 64 h 57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6702" h="573012">
                      <a:moveTo>
                        <a:pt x="360562" y="0"/>
                      </a:moveTo>
                      <a:lnTo>
                        <a:pt x="0" y="73408"/>
                      </a:lnTo>
                      <a:lnTo>
                        <a:pt x="96125" y="545432"/>
                      </a:lnTo>
                      <a:cubicBezTo>
                        <a:pt x="99910" y="564040"/>
                        <a:pt x="118070" y="576104"/>
                        <a:pt x="136743" y="572318"/>
                      </a:cubicBezTo>
                      <a:lnTo>
                        <a:pt x="846702" y="427747"/>
                      </a:lnTo>
                      <a:lnTo>
                        <a:pt x="762321" y="13411"/>
                      </a:lnTo>
                      <a:lnTo>
                        <a:pt x="379236" y="91440"/>
                      </a:lnTo>
                      <a:lnTo>
                        <a:pt x="360627" y="64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C07FBA76-1284-1B69-B139-1B85B261E980}"/>
                    </a:ext>
                  </a:extLst>
                </p:cNvPr>
                <p:cNvSpPr/>
                <p:nvPr/>
              </p:nvSpPr>
              <p:spPr>
                <a:xfrm rot="-690600">
                  <a:off x="5474427" y="3603140"/>
                  <a:ext cx="68852" cy="422870"/>
                </a:xfrm>
                <a:custGeom>
                  <a:avLst/>
                  <a:gdLst>
                    <a:gd name="connsiteX0" fmla="*/ 0 w 68852"/>
                    <a:gd name="connsiteY0" fmla="*/ 64 h 422870"/>
                    <a:gd name="connsiteX1" fmla="*/ 68853 w 68852"/>
                    <a:gd name="connsiteY1" fmla="*/ 64 h 422870"/>
                    <a:gd name="connsiteX2" fmla="*/ 68853 w 68852"/>
                    <a:gd name="connsiteY2" fmla="*/ 388476 h 422870"/>
                    <a:gd name="connsiteX3" fmla="*/ 34458 w 68852"/>
                    <a:gd name="connsiteY3" fmla="*/ 422870 h 422870"/>
                    <a:gd name="connsiteX4" fmla="*/ 64 w 68852"/>
                    <a:gd name="connsiteY4" fmla="*/ 422870 h 422870"/>
                    <a:gd name="connsiteX5" fmla="*/ 64 w 68852"/>
                    <a:gd name="connsiteY5" fmla="*/ 0 h 422870"/>
                    <a:gd name="connsiteX6" fmla="*/ 64 w 68852"/>
                    <a:gd name="connsiteY6" fmla="*/ 0 h 422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852" h="422870">
                      <a:moveTo>
                        <a:pt x="0" y="64"/>
                      </a:moveTo>
                      <a:lnTo>
                        <a:pt x="68853" y="64"/>
                      </a:lnTo>
                      <a:lnTo>
                        <a:pt x="68853" y="388476"/>
                      </a:lnTo>
                      <a:cubicBezTo>
                        <a:pt x="68853" y="407470"/>
                        <a:pt x="53452" y="422870"/>
                        <a:pt x="34458" y="422870"/>
                      </a:cubicBezTo>
                      <a:lnTo>
                        <a:pt x="64" y="422870"/>
                      </a:lnTo>
                      <a:lnTo>
                        <a:pt x="64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EF7739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25814757-4090-D0FA-C928-93C749D70031}"/>
                    </a:ext>
                  </a:extLst>
                </p:cNvPr>
                <p:cNvSpPr/>
                <p:nvPr/>
              </p:nvSpPr>
              <p:spPr>
                <a:xfrm rot="-690600">
                  <a:off x="4761295" y="3704590"/>
                  <a:ext cx="217210" cy="46522"/>
                </a:xfrm>
                <a:custGeom>
                  <a:avLst/>
                  <a:gdLst>
                    <a:gd name="connsiteX0" fmla="*/ 0 w 217210"/>
                    <a:gd name="connsiteY0" fmla="*/ 0 h 46522"/>
                    <a:gd name="connsiteX1" fmla="*/ 217210 w 217210"/>
                    <a:gd name="connsiteY1" fmla="*/ 0 h 46522"/>
                    <a:gd name="connsiteX2" fmla="*/ 217210 w 217210"/>
                    <a:gd name="connsiteY2" fmla="*/ 46522 h 46522"/>
                    <a:gd name="connsiteX3" fmla="*/ 0 w 217210"/>
                    <a:gd name="connsiteY3" fmla="*/ 46522 h 46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210" h="46522">
                      <a:moveTo>
                        <a:pt x="0" y="0"/>
                      </a:moveTo>
                      <a:lnTo>
                        <a:pt x="217210" y="0"/>
                      </a:lnTo>
                      <a:lnTo>
                        <a:pt x="217210" y="46522"/>
                      </a:lnTo>
                      <a:lnTo>
                        <a:pt x="0" y="46522"/>
                      </a:lnTo>
                      <a:close/>
                    </a:path>
                  </a:pathLst>
                </a:custGeom>
                <a:solidFill>
                  <a:srgbClr val="F7C1A6"/>
                </a:solidFill>
                <a:ln w="8342" cap="flat">
                  <a:solidFill>
                    <a:srgbClr val="EC65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  <p:grpSp>
            <p:nvGrpSpPr>
              <p:cNvPr id="136" name="Graphic 7">
                <a:extLst>
                  <a:ext uri="{FF2B5EF4-FFF2-40B4-BE49-F238E27FC236}">
                    <a16:creationId xmlns:a16="http://schemas.microsoft.com/office/drawing/2014/main" id="{02568B6D-2B5B-92AC-C4CD-03D6E7A3ACC0}"/>
                  </a:ext>
                </a:extLst>
              </p:cNvPr>
              <p:cNvGrpSpPr/>
              <p:nvPr/>
            </p:nvGrpSpPr>
            <p:grpSpPr>
              <a:xfrm>
                <a:off x="4968504" y="3744809"/>
                <a:ext cx="282877" cy="306587"/>
                <a:chOff x="4968504" y="3744809"/>
                <a:chExt cx="282877" cy="306587"/>
              </a:xfrm>
              <a:noFill/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141250BF-21D0-160F-048D-07E74DB7FB2F}"/>
                    </a:ext>
                  </a:extLst>
                </p:cNvPr>
                <p:cNvSpPr/>
                <p:nvPr/>
              </p:nvSpPr>
              <p:spPr>
                <a:xfrm>
                  <a:off x="4968504" y="3797528"/>
                  <a:ext cx="282877" cy="196378"/>
                </a:xfrm>
                <a:custGeom>
                  <a:avLst/>
                  <a:gdLst>
                    <a:gd name="connsiteX0" fmla="*/ 258172 w 282877"/>
                    <a:gd name="connsiteY0" fmla="*/ 149150 h 196378"/>
                    <a:gd name="connsiteX1" fmla="*/ 282877 w 282877"/>
                    <a:gd name="connsiteY1" fmla="*/ 196378 h 196378"/>
                    <a:gd name="connsiteX2" fmla="*/ 230387 w 282877"/>
                    <a:gd name="connsiteY2" fmla="*/ 191245 h 196378"/>
                    <a:gd name="connsiteX3" fmla="*/ 11317 w 282877"/>
                    <a:gd name="connsiteY3" fmla="*/ 46288 h 196378"/>
                    <a:gd name="connsiteX4" fmla="*/ 4194 w 282877"/>
                    <a:gd name="connsiteY4" fmla="*/ 11317 h 196378"/>
                    <a:gd name="connsiteX5" fmla="*/ 4194 w 282877"/>
                    <a:gd name="connsiteY5" fmla="*/ 11317 h 196378"/>
                    <a:gd name="connsiteX6" fmla="*/ 39166 w 282877"/>
                    <a:gd name="connsiteY6" fmla="*/ 4194 h 196378"/>
                    <a:gd name="connsiteX7" fmla="*/ 258237 w 282877"/>
                    <a:gd name="connsiteY7" fmla="*/ 149150 h 196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2877" h="196378">
                      <a:moveTo>
                        <a:pt x="258172" y="149150"/>
                      </a:moveTo>
                      <a:lnTo>
                        <a:pt x="282877" y="196378"/>
                      </a:lnTo>
                      <a:lnTo>
                        <a:pt x="230387" y="191245"/>
                      </a:lnTo>
                      <a:lnTo>
                        <a:pt x="11317" y="46288"/>
                      </a:lnTo>
                      <a:cubicBezTo>
                        <a:pt x="-298" y="38588"/>
                        <a:pt x="-3506" y="22931"/>
                        <a:pt x="4194" y="11317"/>
                      </a:cubicBezTo>
                      <a:lnTo>
                        <a:pt x="4194" y="11317"/>
                      </a:lnTo>
                      <a:cubicBezTo>
                        <a:pt x="11894" y="-298"/>
                        <a:pt x="27551" y="-3506"/>
                        <a:pt x="39166" y="4194"/>
                      </a:cubicBezTo>
                      <a:lnTo>
                        <a:pt x="258237" y="149150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58242F6-9447-655A-BE75-305A8B97B171}"/>
                    </a:ext>
                  </a:extLst>
                </p:cNvPr>
                <p:cNvSpPr/>
                <p:nvPr/>
              </p:nvSpPr>
              <p:spPr>
                <a:xfrm>
                  <a:off x="5193566" y="3943213"/>
                  <a:ext cx="27849" cy="42094"/>
                </a:xfrm>
                <a:custGeom>
                  <a:avLst/>
                  <a:gdLst>
                    <a:gd name="connsiteX0" fmla="*/ 0 w 27849"/>
                    <a:gd name="connsiteY0" fmla="*/ 42095 h 42094"/>
                    <a:gd name="connsiteX1" fmla="*/ 27849 w 27849"/>
                    <a:gd name="connsiteY1" fmla="*/ 0 h 4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49" h="42094">
                      <a:moveTo>
                        <a:pt x="0" y="42095"/>
                      </a:moveTo>
                      <a:lnTo>
                        <a:pt x="27849" y="0"/>
                      </a:lnTo>
                    </a:path>
                  </a:pathLst>
                </a:custGeom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E9887A4-CDBA-937F-0E10-09C9AC492BFD}"/>
                    </a:ext>
                  </a:extLst>
                </p:cNvPr>
                <p:cNvSpPr/>
                <p:nvPr/>
              </p:nvSpPr>
              <p:spPr>
                <a:xfrm>
                  <a:off x="4988034" y="3807240"/>
                  <a:ext cx="27849" cy="42030"/>
                </a:xfrm>
                <a:custGeom>
                  <a:avLst/>
                  <a:gdLst>
                    <a:gd name="connsiteX0" fmla="*/ 0 w 27849"/>
                    <a:gd name="connsiteY0" fmla="*/ 42030 h 42030"/>
                    <a:gd name="connsiteX1" fmla="*/ 27849 w 27849"/>
                    <a:gd name="connsiteY1" fmla="*/ 0 h 42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49" h="42030">
                      <a:moveTo>
                        <a:pt x="0" y="42030"/>
                      </a:moveTo>
                      <a:lnTo>
                        <a:pt x="27849" y="0"/>
                      </a:lnTo>
                    </a:path>
                  </a:pathLst>
                </a:custGeom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344FC446-A7BD-4EB8-B348-99203ECD1AA6}"/>
                    </a:ext>
                  </a:extLst>
                </p:cNvPr>
                <p:cNvSpPr/>
                <p:nvPr/>
              </p:nvSpPr>
              <p:spPr>
                <a:xfrm>
                  <a:off x="4986586" y="3902595"/>
                  <a:ext cx="132031" cy="148802"/>
                </a:xfrm>
                <a:custGeom>
                  <a:avLst/>
                  <a:gdLst>
                    <a:gd name="connsiteX0" fmla="*/ 59906 w 132031"/>
                    <a:gd name="connsiteY0" fmla="*/ 33496 h 148802"/>
                    <a:gd name="connsiteX1" fmla="*/ 9598 w 132031"/>
                    <a:gd name="connsiteY1" fmla="*/ 59292 h 148802"/>
                    <a:gd name="connsiteX2" fmla="*/ 9855 w 132031"/>
                    <a:gd name="connsiteY2" fmla="*/ 123332 h 148802"/>
                    <a:gd name="connsiteX3" fmla="*/ 37832 w 132031"/>
                    <a:gd name="connsiteY3" fmla="*/ 81109 h 148802"/>
                    <a:gd name="connsiteX4" fmla="*/ 66515 w 132031"/>
                    <a:gd name="connsiteY4" fmla="*/ 77901 h 148802"/>
                    <a:gd name="connsiteX5" fmla="*/ 74793 w 132031"/>
                    <a:gd name="connsiteY5" fmla="*/ 105557 h 148802"/>
                    <a:gd name="connsiteX6" fmla="*/ 46816 w 132031"/>
                    <a:gd name="connsiteY6" fmla="*/ 147780 h 148802"/>
                    <a:gd name="connsiteX7" fmla="*/ 105851 w 132031"/>
                    <a:gd name="connsiteY7" fmla="*/ 122947 h 148802"/>
                    <a:gd name="connsiteX8" fmla="*/ 109893 w 132031"/>
                    <a:gd name="connsiteY8" fmla="*/ 66543 h 148802"/>
                    <a:gd name="connsiteX9" fmla="*/ 132031 w 132031"/>
                    <a:gd name="connsiteY9" fmla="*/ 33047 h 148802"/>
                    <a:gd name="connsiteX10" fmla="*/ 82044 w 132031"/>
                    <a:gd name="connsiteY10" fmla="*/ 0 h 148802"/>
                    <a:gd name="connsiteX11" fmla="*/ 59906 w 132031"/>
                    <a:gd name="connsiteY11" fmla="*/ 33496 h 1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2031" h="148802">
                      <a:moveTo>
                        <a:pt x="59906" y="33496"/>
                      </a:moveTo>
                      <a:cubicBezTo>
                        <a:pt x="40463" y="32790"/>
                        <a:pt x="21084" y="41838"/>
                        <a:pt x="9598" y="59292"/>
                      </a:cubicBezTo>
                      <a:cubicBezTo>
                        <a:pt x="-3685" y="79312"/>
                        <a:pt x="-2786" y="104595"/>
                        <a:pt x="9855" y="123332"/>
                      </a:cubicBezTo>
                      <a:lnTo>
                        <a:pt x="37832" y="81109"/>
                      </a:lnTo>
                      <a:lnTo>
                        <a:pt x="66515" y="77901"/>
                      </a:lnTo>
                      <a:lnTo>
                        <a:pt x="74793" y="105557"/>
                      </a:lnTo>
                      <a:lnTo>
                        <a:pt x="46816" y="147780"/>
                      </a:lnTo>
                      <a:cubicBezTo>
                        <a:pt x="69018" y="152015"/>
                        <a:pt x="92632" y="142967"/>
                        <a:pt x="105851" y="122947"/>
                      </a:cubicBezTo>
                      <a:cubicBezTo>
                        <a:pt x="117401" y="105493"/>
                        <a:pt x="118171" y="84189"/>
                        <a:pt x="109893" y="66543"/>
                      </a:cubicBezTo>
                      <a:lnTo>
                        <a:pt x="132031" y="33047"/>
                      </a:lnTo>
                      <a:lnTo>
                        <a:pt x="82044" y="0"/>
                      </a:lnTo>
                      <a:lnTo>
                        <a:pt x="59906" y="33496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49A1226-91C3-C223-548A-617F821FE431}"/>
                    </a:ext>
                  </a:extLst>
                </p:cNvPr>
                <p:cNvSpPr/>
                <p:nvPr/>
              </p:nvSpPr>
              <p:spPr>
                <a:xfrm>
                  <a:off x="5096415" y="3744809"/>
                  <a:ext cx="132047" cy="148802"/>
                </a:xfrm>
                <a:custGeom>
                  <a:avLst/>
                  <a:gdLst>
                    <a:gd name="connsiteX0" fmla="*/ 22202 w 132047"/>
                    <a:gd name="connsiteY0" fmla="*/ 82260 h 148802"/>
                    <a:gd name="connsiteX1" fmla="*/ 26245 w 132047"/>
                    <a:gd name="connsiteY1" fmla="*/ 25855 h 148802"/>
                    <a:gd name="connsiteX2" fmla="*/ 85280 w 132047"/>
                    <a:gd name="connsiteY2" fmla="*/ 1022 h 148802"/>
                    <a:gd name="connsiteX3" fmla="*/ 57302 w 132047"/>
                    <a:gd name="connsiteY3" fmla="*/ 43245 h 148802"/>
                    <a:gd name="connsiteX4" fmla="*/ 65580 w 132047"/>
                    <a:gd name="connsiteY4" fmla="*/ 70902 h 148802"/>
                    <a:gd name="connsiteX5" fmla="*/ 94263 w 132047"/>
                    <a:gd name="connsiteY5" fmla="*/ 67693 h 148802"/>
                    <a:gd name="connsiteX6" fmla="*/ 122241 w 132047"/>
                    <a:gd name="connsiteY6" fmla="*/ 25470 h 148802"/>
                    <a:gd name="connsiteX7" fmla="*/ 122497 w 132047"/>
                    <a:gd name="connsiteY7" fmla="*/ 89511 h 148802"/>
                    <a:gd name="connsiteX8" fmla="*/ 72125 w 132047"/>
                    <a:gd name="connsiteY8" fmla="*/ 115306 h 148802"/>
                    <a:gd name="connsiteX9" fmla="*/ 49987 w 132047"/>
                    <a:gd name="connsiteY9" fmla="*/ 148802 h 148802"/>
                    <a:gd name="connsiteX10" fmla="*/ 0 w 132047"/>
                    <a:gd name="connsiteY10" fmla="*/ 115755 h 148802"/>
                    <a:gd name="connsiteX11" fmla="*/ 22138 w 132047"/>
                    <a:gd name="connsiteY11" fmla="*/ 82260 h 1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2047" h="148802">
                      <a:moveTo>
                        <a:pt x="22202" y="82260"/>
                      </a:moveTo>
                      <a:cubicBezTo>
                        <a:pt x="13924" y="64613"/>
                        <a:pt x="14694" y="43245"/>
                        <a:pt x="26245" y="25855"/>
                      </a:cubicBezTo>
                      <a:cubicBezTo>
                        <a:pt x="39528" y="5835"/>
                        <a:pt x="63078" y="-3213"/>
                        <a:pt x="85280" y="1022"/>
                      </a:cubicBezTo>
                      <a:lnTo>
                        <a:pt x="57302" y="43245"/>
                      </a:lnTo>
                      <a:lnTo>
                        <a:pt x="65580" y="70902"/>
                      </a:lnTo>
                      <a:lnTo>
                        <a:pt x="94263" y="67693"/>
                      </a:lnTo>
                      <a:lnTo>
                        <a:pt x="122241" y="25470"/>
                      </a:lnTo>
                      <a:cubicBezTo>
                        <a:pt x="134818" y="44208"/>
                        <a:pt x="135716" y="69490"/>
                        <a:pt x="122497" y="89511"/>
                      </a:cubicBezTo>
                      <a:cubicBezTo>
                        <a:pt x="110947" y="106964"/>
                        <a:pt x="91632" y="116012"/>
                        <a:pt x="72125" y="115306"/>
                      </a:cubicBezTo>
                      <a:lnTo>
                        <a:pt x="49987" y="148802"/>
                      </a:lnTo>
                      <a:lnTo>
                        <a:pt x="0" y="115755"/>
                      </a:lnTo>
                      <a:lnTo>
                        <a:pt x="22138" y="82260"/>
                      </a:lnTo>
                      <a:close/>
                    </a:path>
                  </a:pathLst>
                </a:custGeom>
                <a:noFill/>
                <a:ln w="8342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BE"/>
                </a:p>
              </p:txBody>
            </p:sp>
          </p:grp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C86DBF-27AE-D10F-0B7C-E388084D2CD5}"/>
                </a:ext>
              </a:extLst>
            </p:cNvPr>
            <p:cNvSpPr/>
            <p:nvPr/>
          </p:nvSpPr>
          <p:spPr>
            <a:xfrm>
              <a:off x="4760549" y="3769574"/>
              <a:ext cx="86068" cy="142824"/>
            </a:xfrm>
            <a:custGeom>
              <a:avLst/>
              <a:gdLst>
                <a:gd name="connsiteX0" fmla="*/ 68861 w 86068"/>
                <a:gd name="connsiteY0" fmla="*/ 141427 h 142824"/>
                <a:gd name="connsiteX1" fmla="*/ 61353 w 86068"/>
                <a:gd name="connsiteY1" fmla="*/ 76168 h 142824"/>
                <a:gd name="connsiteX2" fmla="*/ 62701 w 86068"/>
                <a:gd name="connsiteY2" fmla="*/ 73794 h 142824"/>
                <a:gd name="connsiteX3" fmla="*/ 84582 w 86068"/>
                <a:gd name="connsiteY3" fmla="*/ 86756 h 142824"/>
                <a:gd name="connsiteX4" fmla="*/ 66487 w 86068"/>
                <a:gd name="connsiteY4" fmla="*/ 39720 h 142824"/>
                <a:gd name="connsiteX5" fmla="*/ 42231 w 86068"/>
                <a:gd name="connsiteY5" fmla="*/ 0 h 142824"/>
                <a:gd name="connsiteX6" fmla="*/ 1227 w 86068"/>
                <a:gd name="connsiteY6" fmla="*/ 2310 h 142824"/>
                <a:gd name="connsiteX7" fmla="*/ 11815 w 86068"/>
                <a:gd name="connsiteY7" fmla="*/ 64874 h 142824"/>
                <a:gd name="connsiteX8" fmla="*/ 68861 w 86068"/>
                <a:gd name="connsiteY8" fmla="*/ 141427 h 14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68" h="142824">
                  <a:moveTo>
                    <a:pt x="68861" y="141427"/>
                  </a:moveTo>
                  <a:cubicBezTo>
                    <a:pt x="81502" y="134625"/>
                    <a:pt x="70337" y="104723"/>
                    <a:pt x="61353" y="76168"/>
                  </a:cubicBezTo>
                  <a:cubicBezTo>
                    <a:pt x="60776" y="74435"/>
                    <a:pt x="60904" y="72125"/>
                    <a:pt x="62701" y="73794"/>
                  </a:cubicBezTo>
                  <a:cubicBezTo>
                    <a:pt x="68412" y="79120"/>
                    <a:pt x="80604" y="89643"/>
                    <a:pt x="84582" y="86756"/>
                  </a:cubicBezTo>
                  <a:cubicBezTo>
                    <a:pt x="89972" y="82777"/>
                    <a:pt x="79962" y="58393"/>
                    <a:pt x="66487" y="39720"/>
                  </a:cubicBezTo>
                  <a:lnTo>
                    <a:pt x="42231" y="0"/>
                  </a:lnTo>
                  <a:lnTo>
                    <a:pt x="1227" y="2310"/>
                  </a:lnTo>
                  <a:cubicBezTo>
                    <a:pt x="-2238" y="16427"/>
                    <a:pt x="1741" y="32597"/>
                    <a:pt x="11815" y="64874"/>
                  </a:cubicBezTo>
                  <a:cubicBezTo>
                    <a:pt x="24713" y="106391"/>
                    <a:pt x="50381" y="151373"/>
                    <a:pt x="68861" y="14142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46AA1D-C2E7-27C9-76B0-134884C2C718}"/>
                </a:ext>
              </a:extLst>
            </p:cNvPr>
            <p:cNvSpPr/>
            <p:nvPr/>
          </p:nvSpPr>
          <p:spPr>
            <a:xfrm>
              <a:off x="4671332" y="3337784"/>
              <a:ext cx="176045" cy="457969"/>
            </a:xfrm>
            <a:custGeom>
              <a:avLst/>
              <a:gdLst>
                <a:gd name="connsiteX0" fmla="*/ 176045 w 176045"/>
                <a:gd name="connsiteY0" fmla="*/ 130390 h 457969"/>
                <a:gd name="connsiteX1" fmla="*/ 100519 w 176045"/>
                <a:gd name="connsiteY1" fmla="*/ 191286 h 457969"/>
                <a:gd name="connsiteX2" fmla="*/ 154806 w 176045"/>
                <a:gd name="connsiteY2" fmla="*/ 418956 h 457969"/>
                <a:gd name="connsiteX3" fmla="*/ 71130 w 176045"/>
                <a:gd name="connsiteY3" fmla="*/ 457970 h 457969"/>
                <a:gd name="connsiteX4" fmla="*/ 1892 w 176045"/>
                <a:gd name="connsiteY4" fmla="*/ 195778 h 457969"/>
                <a:gd name="connsiteX5" fmla="*/ 1764 w 176045"/>
                <a:gd name="connsiteY5" fmla="*/ 195264 h 457969"/>
                <a:gd name="connsiteX6" fmla="*/ 22105 w 176045"/>
                <a:gd name="connsiteY6" fmla="*/ 123652 h 457969"/>
                <a:gd name="connsiteX7" fmla="*/ 126764 w 176045"/>
                <a:gd name="connsiteY7" fmla="*/ 20726 h 457969"/>
                <a:gd name="connsiteX8" fmla="*/ 145116 w 176045"/>
                <a:gd name="connsiteY8" fmla="*/ 4107 h 457969"/>
                <a:gd name="connsiteX9" fmla="*/ 149608 w 176045"/>
                <a:gd name="connsiteY9" fmla="*/ 2053 h 457969"/>
                <a:gd name="connsiteX10" fmla="*/ 167254 w 176045"/>
                <a:gd name="connsiteY10" fmla="*/ 0 h 45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045" h="457969">
                  <a:moveTo>
                    <a:pt x="176045" y="130390"/>
                  </a:moveTo>
                  <a:lnTo>
                    <a:pt x="100519" y="191286"/>
                  </a:lnTo>
                  <a:lnTo>
                    <a:pt x="154806" y="418956"/>
                  </a:lnTo>
                  <a:lnTo>
                    <a:pt x="71130" y="457970"/>
                  </a:lnTo>
                  <a:cubicBezTo>
                    <a:pt x="71130" y="457970"/>
                    <a:pt x="30383" y="321291"/>
                    <a:pt x="1892" y="195778"/>
                  </a:cubicBezTo>
                  <a:cubicBezTo>
                    <a:pt x="1892" y="195585"/>
                    <a:pt x="1828" y="195457"/>
                    <a:pt x="1764" y="195264"/>
                  </a:cubicBezTo>
                  <a:cubicBezTo>
                    <a:pt x="-3883" y="169661"/>
                    <a:pt x="4330" y="142967"/>
                    <a:pt x="22105" y="123652"/>
                  </a:cubicBezTo>
                  <a:lnTo>
                    <a:pt x="126764" y="20726"/>
                  </a:lnTo>
                  <a:lnTo>
                    <a:pt x="145116" y="4107"/>
                  </a:lnTo>
                  <a:cubicBezTo>
                    <a:pt x="146335" y="2952"/>
                    <a:pt x="147939" y="2246"/>
                    <a:pt x="149608" y="2053"/>
                  </a:cubicBezTo>
                  <a:lnTo>
                    <a:pt x="167254" y="0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056531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4FCAE-3014-4C73-E8FB-729B288A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87" y="365125"/>
            <a:ext cx="4942668" cy="1325563"/>
          </a:xfrm>
        </p:spPr>
        <p:txBody>
          <a:bodyPr/>
          <a:lstStyle/>
          <a:p>
            <a:r>
              <a:rPr lang="en-US" dirty="0"/>
              <a:t>If you do have to choose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2324A-E999-BDE1-63FA-13B8ACA76D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787" y="1792288"/>
            <a:ext cx="4942668" cy="4700587"/>
          </a:xfrm>
        </p:spPr>
        <p:txBody>
          <a:bodyPr/>
          <a:lstStyle/>
          <a:p>
            <a:r>
              <a:rPr lang="en-US" dirty="0"/>
              <a:t>Think strategically</a:t>
            </a:r>
          </a:p>
          <a:p>
            <a:r>
              <a:rPr lang="en-US" dirty="0"/>
              <a:t>Think about your selected audience</a:t>
            </a:r>
          </a:p>
          <a:p>
            <a:r>
              <a:rPr lang="en-US" dirty="0"/>
              <a:t>Think about how general vs specific you want to go</a:t>
            </a:r>
          </a:p>
          <a:p>
            <a:r>
              <a:rPr lang="en-US" dirty="0"/>
              <a:t>Think about your values</a:t>
            </a:r>
            <a:endParaRPr lang="en-BE" dirty="0"/>
          </a:p>
        </p:txBody>
      </p:sp>
      <p:grpSp>
        <p:nvGrpSpPr>
          <p:cNvPr id="5" name="Graphic 182">
            <a:extLst>
              <a:ext uri="{FF2B5EF4-FFF2-40B4-BE49-F238E27FC236}">
                <a16:creationId xmlns:a16="http://schemas.microsoft.com/office/drawing/2014/main" id="{03CEAFF1-32D1-5D42-822C-8220AA81BB6D}"/>
              </a:ext>
            </a:extLst>
          </p:cNvPr>
          <p:cNvGrpSpPr>
            <a:grpSpLocks noChangeAspect="1"/>
          </p:cNvGrpSpPr>
          <p:nvPr/>
        </p:nvGrpSpPr>
        <p:grpSpPr>
          <a:xfrm>
            <a:off x="5756455" y="349838"/>
            <a:ext cx="5621757" cy="6486203"/>
            <a:chOff x="13365128" y="4490069"/>
            <a:chExt cx="1581174" cy="182430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51A678-8B24-95D4-4D4D-9BD242CB9040}"/>
                </a:ext>
              </a:extLst>
            </p:cNvPr>
            <p:cNvSpPr/>
            <p:nvPr/>
          </p:nvSpPr>
          <p:spPr>
            <a:xfrm>
              <a:off x="13874155" y="4785844"/>
              <a:ext cx="354767" cy="397167"/>
            </a:xfrm>
            <a:custGeom>
              <a:avLst/>
              <a:gdLst>
                <a:gd name="connsiteX0" fmla="*/ 83569 w 354767"/>
                <a:gd name="connsiteY0" fmla="*/ 210835 h 397167"/>
                <a:gd name="connsiteX1" fmla="*/ 1241 w 354767"/>
                <a:gd name="connsiteY1" fmla="*/ 314980 h 397167"/>
                <a:gd name="connsiteX2" fmla="*/ 40512 w 354767"/>
                <a:gd name="connsiteY2" fmla="*/ 354187 h 397167"/>
                <a:gd name="connsiteX3" fmla="*/ 198430 w 354767"/>
                <a:gd name="connsiteY3" fmla="*/ 397116 h 397167"/>
                <a:gd name="connsiteX4" fmla="*/ 338639 w 354767"/>
                <a:gd name="connsiteY4" fmla="*/ 327557 h 397167"/>
                <a:gd name="connsiteX5" fmla="*/ 342617 w 354767"/>
                <a:gd name="connsiteY5" fmla="*/ 169190 h 397167"/>
                <a:gd name="connsiteX6" fmla="*/ 291282 w 354767"/>
                <a:gd name="connsiteY6" fmla="*/ 35591 h 397167"/>
                <a:gd name="connsiteX7" fmla="*/ 290384 w 354767"/>
                <a:gd name="connsiteY7" fmla="*/ 34500 h 397167"/>
                <a:gd name="connsiteX8" fmla="*/ 241231 w 354767"/>
                <a:gd name="connsiteY8" fmla="*/ 2929 h 397167"/>
                <a:gd name="connsiteX9" fmla="*/ 126433 w 354767"/>
                <a:gd name="connsiteY9" fmla="*/ 72167 h 397167"/>
                <a:gd name="connsiteX10" fmla="*/ 83505 w 354767"/>
                <a:gd name="connsiteY10" fmla="*/ 210835 h 3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767" h="397167">
                  <a:moveTo>
                    <a:pt x="83569" y="210835"/>
                  </a:moveTo>
                  <a:cubicBezTo>
                    <a:pt x="70414" y="238042"/>
                    <a:pt x="-10952" y="249464"/>
                    <a:pt x="1241" y="314980"/>
                  </a:cubicBezTo>
                  <a:cubicBezTo>
                    <a:pt x="5026" y="335129"/>
                    <a:pt x="24341" y="347578"/>
                    <a:pt x="40512" y="354187"/>
                  </a:cubicBezTo>
                  <a:cubicBezTo>
                    <a:pt x="91333" y="374849"/>
                    <a:pt x="143567" y="395833"/>
                    <a:pt x="198430" y="397116"/>
                  </a:cubicBezTo>
                  <a:cubicBezTo>
                    <a:pt x="253294" y="398399"/>
                    <a:pt x="312201" y="375619"/>
                    <a:pt x="338639" y="327557"/>
                  </a:cubicBezTo>
                  <a:cubicBezTo>
                    <a:pt x="364691" y="280201"/>
                    <a:pt x="353974" y="222000"/>
                    <a:pt x="342617" y="169190"/>
                  </a:cubicBezTo>
                  <a:cubicBezTo>
                    <a:pt x="332478" y="122090"/>
                    <a:pt x="321441" y="73194"/>
                    <a:pt x="291282" y="35591"/>
                  </a:cubicBezTo>
                  <a:cubicBezTo>
                    <a:pt x="290961" y="35206"/>
                    <a:pt x="290704" y="34821"/>
                    <a:pt x="290384" y="34500"/>
                  </a:cubicBezTo>
                  <a:cubicBezTo>
                    <a:pt x="276972" y="18201"/>
                    <a:pt x="259711" y="7806"/>
                    <a:pt x="241231" y="2929"/>
                  </a:cubicBezTo>
                  <a:cubicBezTo>
                    <a:pt x="190987" y="-10161"/>
                    <a:pt x="139909" y="21987"/>
                    <a:pt x="126433" y="72167"/>
                  </a:cubicBezTo>
                  <a:cubicBezTo>
                    <a:pt x="115461" y="113042"/>
                    <a:pt x="94670" y="187862"/>
                    <a:pt x="83505" y="210835"/>
                  </a:cubicBez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C1D179-148C-EE66-8682-501A6C3E9E0F}"/>
                </a:ext>
              </a:extLst>
            </p:cNvPr>
            <p:cNvSpPr/>
            <p:nvPr/>
          </p:nvSpPr>
          <p:spPr>
            <a:xfrm>
              <a:off x="13970463" y="6273759"/>
              <a:ext cx="177584" cy="40618"/>
            </a:xfrm>
            <a:custGeom>
              <a:avLst/>
              <a:gdLst>
                <a:gd name="connsiteX0" fmla="*/ 173477 w 177584"/>
                <a:gd name="connsiteY0" fmla="*/ 14309 h 40618"/>
                <a:gd name="connsiteX1" fmla="*/ 99428 w 177584"/>
                <a:gd name="connsiteY1" fmla="*/ 0 h 40618"/>
                <a:gd name="connsiteX2" fmla="*/ 34039 w 177584"/>
                <a:gd name="connsiteY2" fmla="*/ 12641 h 40618"/>
                <a:gd name="connsiteX3" fmla="*/ 9527 w 177584"/>
                <a:gd name="connsiteY3" fmla="*/ 23678 h 40618"/>
                <a:gd name="connsiteX4" fmla="*/ 31 w 177584"/>
                <a:gd name="connsiteY4" fmla="*/ 40619 h 40618"/>
                <a:gd name="connsiteX5" fmla="*/ 177584 w 177584"/>
                <a:gd name="connsiteY5" fmla="*/ 40619 h 40618"/>
                <a:gd name="connsiteX6" fmla="*/ 173477 w 177584"/>
                <a:gd name="connsiteY6" fmla="*/ 14309 h 4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584" h="40618">
                  <a:moveTo>
                    <a:pt x="173477" y="14309"/>
                  </a:moveTo>
                  <a:lnTo>
                    <a:pt x="99428" y="0"/>
                  </a:lnTo>
                  <a:lnTo>
                    <a:pt x="34039" y="12641"/>
                  </a:lnTo>
                  <a:cubicBezTo>
                    <a:pt x="25120" y="14374"/>
                    <a:pt x="16522" y="17903"/>
                    <a:pt x="9527" y="23678"/>
                  </a:cubicBezTo>
                  <a:cubicBezTo>
                    <a:pt x="4137" y="28106"/>
                    <a:pt x="-419" y="33881"/>
                    <a:pt x="31" y="40619"/>
                  </a:cubicBezTo>
                  <a:lnTo>
                    <a:pt x="177584" y="40619"/>
                  </a:lnTo>
                  <a:lnTo>
                    <a:pt x="173477" y="14309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7DAD8-2C9D-0F10-73A0-3F3A3413C334}"/>
                </a:ext>
              </a:extLst>
            </p:cNvPr>
            <p:cNvSpPr/>
            <p:nvPr/>
          </p:nvSpPr>
          <p:spPr>
            <a:xfrm>
              <a:off x="14291236" y="6242380"/>
              <a:ext cx="173353" cy="65708"/>
            </a:xfrm>
            <a:custGeom>
              <a:avLst/>
              <a:gdLst>
                <a:gd name="connsiteX0" fmla="*/ 163279 w 173353"/>
                <a:gd name="connsiteY0" fmla="*/ 64 h 65708"/>
                <a:gd name="connsiteX1" fmla="*/ 87945 w 173353"/>
                <a:gd name="connsiteY1" fmla="*/ 3208 h 65708"/>
                <a:gd name="connsiteX2" fmla="*/ 27242 w 173353"/>
                <a:gd name="connsiteY2" fmla="*/ 30608 h 65708"/>
                <a:gd name="connsiteX3" fmla="*/ 5938 w 173353"/>
                <a:gd name="connsiteY3" fmla="*/ 47036 h 65708"/>
                <a:gd name="connsiteX4" fmla="*/ 612 w 173353"/>
                <a:gd name="connsiteY4" fmla="*/ 65708 h 65708"/>
                <a:gd name="connsiteX5" fmla="*/ 173354 w 173353"/>
                <a:gd name="connsiteY5" fmla="*/ 24641 h 65708"/>
                <a:gd name="connsiteX6" fmla="*/ 163279 w 173353"/>
                <a:gd name="connsiteY6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53" h="65708">
                  <a:moveTo>
                    <a:pt x="163279" y="64"/>
                  </a:moveTo>
                  <a:lnTo>
                    <a:pt x="87945" y="3208"/>
                  </a:lnTo>
                  <a:lnTo>
                    <a:pt x="27242" y="30608"/>
                  </a:lnTo>
                  <a:cubicBezTo>
                    <a:pt x="18964" y="34330"/>
                    <a:pt x="11393" y="39784"/>
                    <a:pt x="5938" y="47036"/>
                  </a:cubicBezTo>
                  <a:cubicBezTo>
                    <a:pt x="1768" y="52554"/>
                    <a:pt x="-1377" y="59227"/>
                    <a:pt x="612" y="65708"/>
                  </a:cubicBezTo>
                  <a:lnTo>
                    <a:pt x="173354" y="24641"/>
                  </a:lnTo>
                  <a:lnTo>
                    <a:pt x="163279" y="0"/>
                  </a:lnTo>
                  <a:close/>
                </a:path>
              </a:pathLst>
            </a:custGeom>
            <a:solidFill>
              <a:srgbClr val="F7C1A6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4DF594-3EDC-5DDF-0CE9-BC72E5D381B5}"/>
                </a:ext>
              </a:extLst>
            </p:cNvPr>
            <p:cNvSpPr/>
            <p:nvPr/>
          </p:nvSpPr>
          <p:spPr>
            <a:xfrm>
              <a:off x="14033825" y="5454969"/>
              <a:ext cx="420754" cy="833098"/>
            </a:xfrm>
            <a:custGeom>
              <a:avLst/>
              <a:gdLst>
                <a:gd name="connsiteX0" fmla="*/ 34781 w 420754"/>
                <a:gd name="connsiteY0" fmla="*/ 822062 h 833098"/>
                <a:gd name="connsiteX1" fmla="*/ 2 w 420754"/>
                <a:gd name="connsiteY1" fmla="*/ 438399 h 833098"/>
                <a:gd name="connsiteX2" fmla="*/ 32214 w 420754"/>
                <a:gd name="connsiteY2" fmla="*/ 42736 h 833098"/>
                <a:gd name="connsiteX3" fmla="*/ 264312 w 420754"/>
                <a:gd name="connsiteY3" fmla="*/ 0 h 833098"/>
                <a:gd name="connsiteX4" fmla="*/ 304738 w 420754"/>
                <a:gd name="connsiteY4" fmla="*/ 333804 h 833098"/>
                <a:gd name="connsiteX5" fmla="*/ 420754 w 420754"/>
                <a:gd name="connsiteY5" fmla="*/ 787475 h 833098"/>
                <a:gd name="connsiteX6" fmla="*/ 345421 w 420754"/>
                <a:gd name="connsiteY6" fmla="*/ 790619 h 833098"/>
                <a:gd name="connsiteX7" fmla="*/ 211758 w 420754"/>
                <a:gd name="connsiteY7" fmla="*/ 384177 h 833098"/>
                <a:gd name="connsiteX8" fmla="*/ 183973 w 420754"/>
                <a:gd name="connsiteY8" fmla="*/ 172677 h 833098"/>
                <a:gd name="connsiteX9" fmla="*/ 120190 w 420754"/>
                <a:gd name="connsiteY9" fmla="*/ 173576 h 833098"/>
                <a:gd name="connsiteX10" fmla="*/ 103313 w 420754"/>
                <a:gd name="connsiteY10" fmla="*/ 434100 h 833098"/>
                <a:gd name="connsiteX11" fmla="*/ 110115 w 420754"/>
                <a:gd name="connsiteY11" fmla="*/ 833099 h 833098"/>
                <a:gd name="connsiteX12" fmla="*/ 34781 w 420754"/>
                <a:gd name="connsiteY12" fmla="*/ 821998 h 83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754" h="833098">
                  <a:moveTo>
                    <a:pt x="34781" y="822062"/>
                  </a:moveTo>
                  <a:cubicBezTo>
                    <a:pt x="31637" y="733958"/>
                    <a:pt x="-319" y="458804"/>
                    <a:pt x="2" y="438399"/>
                  </a:cubicBezTo>
                  <a:cubicBezTo>
                    <a:pt x="259" y="419277"/>
                    <a:pt x="18611" y="181212"/>
                    <a:pt x="32214" y="42736"/>
                  </a:cubicBezTo>
                  <a:lnTo>
                    <a:pt x="264312" y="0"/>
                  </a:lnTo>
                  <a:lnTo>
                    <a:pt x="304738" y="333804"/>
                  </a:lnTo>
                  <a:lnTo>
                    <a:pt x="420754" y="787475"/>
                  </a:lnTo>
                  <a:lnTo>
                    <a:pt x="345421" y="790619"/>
                  </a:lnTo>
                  <a:cubicBezTo>
                    <a:pt x="321999" y="705596"/>
                    <a:pt x="216185" y="404069"/>
                    <a:pt x="211758" y="384177"/>
                  </a:cubicBezTo>
                  <a:cubicBezTo>
                    <a:pt x="210474" y="378466"/>
                    <a:pt x="205213" y="346381"/>
                    <a:pt x="183973" y="172677"/>
                  </a:cubicBezTo>
                  <a:lnTo>
                    <a:pt x="120190" y="173576"/>
                  </a:lnTo>
                  <a:lnTo>
                    <a:pt x="103313" y="434100"/>
                  </a:lnTo>
                  <a:lnTo>
                    <a:pt x="110115" y="833099"/>
                  </a:lnTo>
                  <a:lnTo>
                    <a:pt x="34781" y="8219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EA183B-762A-0EF8-C78C-974DB7FF3710}"/>
                </a:ext>
              </a:extLst>
            </p:cNvPr>
            <p:cNvSpPr/>
            <p:nvPr/>
          </p:nvSpPr>
          <p:spPr>
            <a:xfrm>
              <a:off x="13601583" y="5273860"/>
              <a:ext cx="154201" cy="65289"/>
            </a:xfrm>
            <a:custGeom>
              <a:avLst/>
              <a:gdLst>
                <a:gd name="connsiteX0" fmla="*/ 198 w 154201"/>
                <a:gd name="connsiteY0" fmla="*/ 38977 h 65289"/>
                <a:gd name="connsiteX1" fmla="*/ 63789 w 154201"/>
                <a:gd name="connsiteY1" fmla="*/ 22550 h 65289"/>
                <a:gd name="connsiteX2" fmla="*/ 65457 w 154201"/>
                <a:gd name="connsiteY2" fmla="*/ 20432 h 65289"/>
                <a:gd name="connsiteX3" fmla="*/ 45501 w 154201"/>
                <a:gd name="connsiteY3" fmla="*/ 4647 h 65289"/>
                <a:gd name="connsiteX4" fmla="*/ 95873 w 154201"/>
                <a:gd name="connsiteY4" fmla="*/ 4647 h 65289"/>
                <a:gd name="connsiteX5" fmla="*/ 141625 w 154201"/>
                <a:gd name="connsiteY5" fmla="*/ 13053 h 65289"/>
                <a:gd name="connsiteX6" fmla="*/ 154202 w 154201"/>
                <a:gd name="connsiteY6" fmla="*/ 52196 h 65289"/>
                <a:gd name="connsiteX7" fmla="*/ 79382 w 154201"/>
                <a:gd name="connsiteY7" fmla="*/ 64708 h 65289"/>
                <a:gd name="connsiteX8" fmla="*/ 133 w 154201"/>
                <a:gd name="connsiteY8" fmla="*/ 38977 h 6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201" h="65289">
                  <a:moveTo>
                    <a:pt x="198" y="38977"/>
                  </a:moveTo>
                  <a:cubicBezTo>
                    <a:pt x="2059" y="24731"/>
                    <a:pt x="33950" y="24411"/>
                    <a:pt x="63789" y="22550"/>
                  </a:cubicBezTo>
                  <a:cubicBezTo>
                    <a:pt x="65586" y="22421"/>
                    <a:pt x="67767" y="21523"/>
                    <a:pt x="65457" y="20432"/>
                  </a:cubicBezTo>
                  <a:cubicBezTo>
                    <a:pt x="58463" y="17031"/>
                    <a:pt x="44217" y="9395"/>
                    <a:pt x="45501" y="4647"/>
                  </a:cubicBezTo>
                  <a:cubicBezTo>
                    <a:pt x="47233" y="-1834"/>
                    <a:pt x="73607" y="-1257"/>
                    <a:pt x="95873" y="4647"/>
                  </a:cubicBezTo>
                  <a:lnTo>
                    <a:pt x="141625" y="13053"/>
                  </a:lnTo>
                  <a:lnTo>
                    <a:pt x="154202" y="52196"/>
                  </a:lnTo>
                  <a:cubicBezTo>
                    <a:pt x="142266" y="60473"/>
                    <a:pt x="113070" y="62527"/>
                    <a:pt x="79382" y="64708"/>
                  </a:cubicBezTo>
                  <a:cubicBezTo>
                    <a:pt x="36004" y="67596"/>
                    <a:pt x="-2561" y="59832"/>
                    <a:pt x="133" y="38977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64135E-AEA4-9813-D828-122BE26C031E}"/>
                </a:ext>
              </a:extLst>
            </p:cNvPr>
            <p:cNvSpPr/>
            <p:nvPr/>
          </p:nvSpPr>
          <p:spPr>
            <a:xfrm>
              <a:off x="13728449" y="4969473"/>
              <a:ext cx="583868" cy="392516"/>
            </a:xfrm>
            <a:custGeom>
              <a:avLst/>
              <a:gdLst>
                <a:gd name="connsiteX0" fmla="*/ 537283 w 583868"/>
                <a:gd name="connsiteY0" fmla="*/ 5452 h 392516"/>
                <a:gd name="connsiteX1" fmla="*/ 390465 w 583868"/>
                <a:gd name="connsiteY1" fmla="*/ 3527 h 392516"/>
                <a:gd name="connsiteX2" fmla="*/ 283368 w 583868"/>
                <a:gd name="connsiteY2" fmla="*/ 66605 h 392516"/>
                <a:gd name="connsiteX3" fmla="*/ 233124 w 583868"/>
                <a:gd name="connsiteY3" fmla="*/ 145532 h 392516"/>
                <a:gd name="connsiteX4" fmla="*/ 164208 w 583868"/>
                <a:gd name="connsiteY4" fmla="*/ 253784 h 392516"/>
                <a:gd name="connsiteX5" fmla="*/ 0 w 583868"/>
                <a:gd name="connsiteY5" fmla="*/ 300178 h 392516"/>
                <a:gd name="connsiteX6" fmla="*/ 1412 w 583868"/>
                <a:gd name="connsiteY6" fmla="*/ 392516 h 392516"/>
                <a:gd name="connsiteX7" fmla="*/ 233189 w 583868"/>
                <a:gd name="connsiteY7" fmla="*/ 335086 h 392516"/>
                <a:gd name="connsiteX8" fmla="*/ 285036 w 583868"/>
                <a:gd name="connsiteY8" fmla="*/ 278232 h 392516"/>
                <a:gd name="connsiteX9" fmla="*/ 330532 w 583868"/>
                <a:gd name="connsiteY9" fmla="*/ 387896 h 392516"/>
                <a:gd name="connsiteX10" fmla="*/ 583868 w 583868"/>
                <a:gd name="connsiteY10" fmla="*/ 375769 h 392516"/>
                <a:gd name="connsiteX11" fmla="*/ 548576 w 583868"/>
                <a:gd name="connsiteY11" fmla="*/ 120956 h 392516"/>
                <a:gd name="connsiteX12" fmla="*/ 537283 w 583868"/>
                <a:gd name="connsiteY12" fmla="*/ 5452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868" h="392516">
                  <a:moveTo>
                    <a:pt x="537283" y="5452"/>
                  </a:moveTo>
                  <a:cubicBezTo>
                    <a:pt x="516428" y="-4044"/>
                    <a:pt x="413373" y="1282"/>
                    <a:pt x="390465" y="3527"/>
                  </a:cubicBezTo>
                  <a:cubicBezTo>
                    <a:pt x="357290" y="6800"/>
                    <a:pt x="306725" y="41259"/>
                    <a:pt x="283368" y="66605"/>
                  </a:cubicBezTo>
                  <a:cubicBezTo>
                    <a:pt x="278877" y="71418"/>
                    <a:pt x="241915" y="131287"/>
                    <a:pt x="233124" y="145532"/>
                  </a:cubicBezTo>
                  <a:lnTo>
                    <a:pt x="164208" y="253784"/>
                  </a:lnTo>
                  <a:lnTo>
                    <a:pt x="0" y="300178"/>
                  </a:lnTo>
                  <a:cubicBezTo>
                    <a:pt x="0" y="300178"/>
                    <a:pt x="1412" y="392196"/>
                    <a:pt x="1412" y="392516"/>
                  </a:cubicBezTo>
                  <a:cubicBezTo>
                    <a:pt x="1412" y="392516"/>
                    <a:pt x="130904" y="374614"/>
                    <a:pt x="233189" y="335086"/>
                  </a:cubicBezTo>
                  <a:cubicBezTo>
                    <a:pt x="254428" y="326872"/>
                    <a:pt x="272074" y="302424"/>
                    <a:pt x="285036" y="278232"/>
                  </a:cubicBezTo>
                  <a:lnTo>
                    <a:pt x="330532" y="387896"/>
                  </a:lnTo>
                  <a:lnTo>
                    <a:pt x="583868" y="375769"/>
                  </a:lnTo>
                  <a:lnTo>
                    <a:pt x="548576" y="120956"/>
                  </a:lnTo>
                  <a:lnTo>
                    <a:pt x="537283" y="5452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C86CBC-FA8A-4C80-8FF2-EF1B53EA3775}"/>
                </a:ext>
              </a:extLst>
            </p:cNvPr>
            <p:cNvSpPr/>
            <p:nvPr/>
          </p:nvSpPr>
          <p:spPr>
            <a:xfrm>
              <a:off x="14017080" y="4826640"/>
              <a:ext cx="141747" cy="202957"/>
            </a:xfrm>
            <a:custGeom>
              <a:avLst/>
              <a:gdLst>
                <a:gd name="connsiteX0" fmla="*/ 128 w 141747"/>
                <a:gd name="connsiteY0" fmla="*/ 40098 h 202957"/>
                <a:gd name="connsiteX1" fmla="*/ 6609 w 141747"/>
                <a:gd name="connsiteY1" fmla="*/ 84310 h 202957"/>
                <a:gd name="connsiteX2" fmla="*/ 15464 w 141747"/>
                <a:gd name="connsiteY2" fmla="*/ 107988 h 202957"/>
                <a:gd name="connsiteX3" fmla="*/ 38886 w 141747"/>
                <a:gd name="connsiteY3" fmla="*/ 121078 h 202957"/>
                <a:gd name="connsiteX4" fmla="*/ 68210 w 141747"/>
                <a:gd name="connsiteY4" fmla="*/ 115624 h 202957"/>
                <a:gd name="connsiteX5" fmla="*/ 70393 w 141747"/>
                <a:gd name="connsiteY5" fmla="*/ 178830 h 202957"/>
                <a:gd name="connsiteX6" fmla="*/ 82841 w 141747"/>
                <a:gd name="connsiteY6" fmla="*/ 202957 h 202957"/>
                <a:gd name="connsiteX7" fmla="*/ 141748 w 141747"/>
                <a:gd name="connsiteY7" fmla="*/ 142382 h 202957"/>
                <a:gd name="connsiteX8" fmla="*/ 115246 w 141747"/>
                <a:gd name="connsiteY8" fmla="*/ 61081 h 202957"/>
                <a:gd name="connsiteX9" fmla="*/ 115246 w 141747"/>
                <a:gd name="connsiteY9" fmla="*/ 52931 h 202957"/>
                <a:gd name="connsiteX10" fmla="*/ 96958 w 141747"/>
                <a:gd name="connsiteY10" fmla="*/ 48760 h 202957"/>
                <a:gd name="connsiteX11" fmla="*/ 49474 w 141747"/>
                <a:gd name="connsiteY11" fmla="*/ 17061 h 202957"/>
                <a:gd name="connsiteX12" fmla="*/ 38244 w 141747"/>
                <a:gd name="connsiteY12" fmla="*/ 377 h 202957"/>
                <a:gd name="connsiteX13" fmla="*/ 36768 w 141747"/>
                <a:gd name="connsiteY13" fmla="*/ 442 h 202957"/>
                <a:gd name="connsiteX14" fmla="*/ 30287 w 141747"/>
                <a:gd name="connsiteY14" fmla="*/ 13789 h 202957"/>
                <a:gd name="connsiteX15" fmla="*/ 9240 w 141747"/>
                <a:gd name="connsiteY15" fmla="*/ 35092 h 202957"/>
                <a:gd name="connsiteX16" fmla="*/ 0 w 141747"/>
                <a:gd name="connsiteY16" fmla="*/ 40098 h 2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47" h="202957">
                  <a:moveTo>
                    <a:pt x="128" y="40098"/>
                  </a:moveTo>
                  <a:cubicBezTo>
                    <a:pt x="0" y="53958"/>
                    <a:pt x="1412" y="70129"/>
                    <a:pt x="6609" y="84310"/>
                  </a:cubicBezTo>
                  <a:cubicBezTo>
                    <a:pt x="10395" y="94512"/>
                    <a:pt x="13283" y="102213"/>
                    <a:pt x="15464" y="107988"/>
                  </a:cubicBezTo>
                  <a:cubicBezTo>
                    <a:pt x="19058" y="117485"/>
                    <a:pt x="28939" y="122939"/>
                    <a:pt x="38886" y="121078"/>
                  </a:cubicBezTo>
                  <a:lnTo>
                    <a:pt x="68210" y="115624"/>
                  </a:lnTo>
                  <a:lnTo>
                    <a:pt x="70393" y="178830"/>
                  </a:lnTo>
                  <a:lnTo>
                    <a:pt x="82841" y="202957"/>
                  </a:lnTo>
                  <a:lnTo>
                    <a:pt x="141748" y="142382"/>
                  </a:lnTo>
                  <a:cubicBezTo>
                    <a:pt x="121920" y="120693"/>
                    <a:pt x="112038" y="90277"/>
                    <a:pt x="115246" y="61081"/>
                  </a:cubicBezTo>
                  <a:lnTo>
                    <a:pt x="115246" y="52931"/>
                  </a:lnTo>
                  <a:cubicBezTo>
                    <a:pt x="115246" y="52931"/>
                    <a:pt x="96958" y="48760"/>
                    <a:pt x="96958" y="48760"/>
                  </a:cubicBezTo>
                  <a:cubicBezTo>
                    <a:pt x="77772" y="44397"/>
                    <a:pt x="60832" y="33103"/>
                    <a:pt x="49474" y="17061"/>
                  </a:cubicBezTo>
                  <a:lnTo>
                    <a:pt x="38244" y="377"/>
                  </a:lnTo>
                  <a:cubicBezTo>
                    <a:pt x="37859" y="-136"/>
                    <a:pt x="37089" y="-136"/>
                    <a:pt x="36768" y="442"/>
                  </a:cubicBezTo>
                  <a:lnTo>
                    <a:pt x="30287" y="13789"/>
                  </a:lnTo>
                  <a:cubicBezTo>
                    <a:pt x="25924" y="23157"/>
                    <a:pt x="18352" y="30152"/>
                    <a:pt x="9240" y="35092"/>
                  </a:cubicBezTo>
                  <a:lnTo>
                    <a:pt x="0" y="40098"/>
                  </a:ln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AF9719-F36D-79CD-7DB9-AE6C4F29009E}"/>
                </a:ext>
              </a:extLst>
            </p:cNvPr>
            <p:cNvSpPr/>
            <p:nvPr/>
          </p:nvSpPr>
          <p:spPr>
            <a:xfrm>
              <a:off x="13997379" y="4824704"/>
              <a:ext cx="160742" cy="53994"/>
            </a:xfrm>
            <a:custGeom>
              <a:avLst/>
              <a:gdLst>
                <a:gd name="connsiteX0" fmla="*/ 0 w 160742"/>
                <a:gd name="connsiteY0" fmla="*/ 45434 h 53994"/>
                <a:gd name="connsiteX1" fmla="*/ 56404 w 160742"/>
                <a:gd name="connsiteY1" fmla="*/ 837 h 53994"/>
                <a:gd name="connsiteX2" fmla="*/ 58586 w 160742"/>
                <a:gd name="connsiteY2" fmla="*/ 709 h 53994"/>
                <a:gd name="connsiteX3" fmla="*/ 142454 w 160742"/>
                <a:gd name="connsiteY3" fmla="*/ 53969 h 53994"/>
                <a:gd name="connsiteX4" fmla="*/ 160742 w 160742"/>
                <a:gd name="connsiteY4" fmla="*/ 51915 h 5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" h="53994">
                  <a:moveTo>
                    <a:pt x="0" y="45434"/>
                  </a:moveTo>
                  <a:cubicBezTo>
                    <a:pt x="40618" y="43830"/>
                    <a:pt x="53324" y="11617"/>
                    <a:pt x="56404" y="837"/>
                  </a:cubicBezTo>
                  <a:cubicBezTo>
                    <a:pt x="56725" y="-190"/>
                    <a:pt x="58137" y="-318"/>
                    <a:pt x="58586" y="709"/>
                  </a:cubicBezTo>
                  <a:cubicBezTo>
                    <a:pt x="63911" y="13029"/>
                    <a:pt x="86179" y="55188"/>
                    <a:pt x="142454" y="53969"/>
                  </a:cubicBezTo>
                  <a:cubicBezTo>
                    <a:pt x="154454" y="53712"/>
                    <a:pt x="160742" y="51915"/>
                    <a:pt x="160742" y="51915"/>
                  </a:cubicBez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041376-3084-23BF-B30D-27EB61EFF993}"/>
                </a:ext>
              </a:extLst>
            </p:cNvPr>
            <p:cNvSpPr/>
            <p:nvPr/>
          </p:nvSpPr>
          <p:spPr>
            <a:xfrm>
              <a:off x="14005326" y="5321628"/>
              <a:ext cx="267656" cy="844713"/>
            </a:xfrm>
            <a:custGeom>
              <a:avLst/>
              <a:gdLst>
                <a:gd name="connsiteX0" fmla="*/ 53655 w 267656"/>
                <a:gd name="connsiteY0" fmla="*/ 35742 h 844713"/>
                <a:gd name="connsiteX1" fmla="*/ 7326 w 267656"/>
                <a:gd name="connsiteY1" fmla="*/ 428709 h 844713"/>
                <a:gd name="connsiteX2" fmla="*/ 8481 w 267656"/>
                <a:gd name="connsiteY2" fmla="*/ 687180 h 844713"/>
                <a:gd name="connsiteX3" fmla="*/ 28502 w 267656"/>
                <a:gd name="connsiteY3" fmla="*/ 844713 h 844713"/>
                <a:gd name="connsiteX4" fmla="*/ 180452 w 267656"/>
                <a:gd name="connsiteY4" fmla="*/ 844713 h 844713"/>
                <a:gd name="connsiteX5" fmla="*/ 193735 w 267656"/>
                <a:gd name="connsiteY5" fmla="*/ 271432 h 844713"/>
                <a:gd name="connsiteX6" fmla="*/ 267657 w 267656"/>
                <a:gd name="connsiteY6" fmla="*/ 0 h 844713"/>
                <a:gd name="connsiteX7" fmla="*/ 53655 w 267656"/>
                <a:gd name="connsiteY7" fmla="*/ 35806 h 8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656" h="844713">
                  <a:moveTo>
                    <a:pt x="53655" y="35742"/>
                  </a:moveTo>
                  <a:lnTo>
                    <a:pt x="7326" y="428709"/>
                  </a:lnTo>
                  <a:cubicBezTo>
                    <a:pt x="-2813" y="514567"/>
                    <a:pt x="-2428" y="601386"/>
                    <a:pt x="8481" y="687180"/>
                  </a:cubicBezTo>
                  <a:lnTo>
                    <a:pt x="28502" y="844713"/>
                  </a:lnTo>
                  <a:lnTo>
                    <a:pt x="180452" y="844713"/>
                  </a:lnTo>
                  <a:lnTo>
                    <a:pt x="193735" y="271432"/>
                  </a:lnTo>
                  <a:lnTo>
                    <a:pt x="267657" y="0"/>
                  </a:lnTo>
                  <a:lnTo>
                    <a:pt x="53655" y="35806"/>
                  </a:lnTo>
                  <a:close/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A65995-412B-5378-E404-167693D3BBB2}"/>
                </a:ext>
              </a:extLst>
            </p:cNvPr>
            <p:cNvSpPr/>
            <p:nvPr/>
          </p:nvSpPr>
          <p:spPr>
            <a:xfrm>
              <a:off x="14058917" y="5315532"/>
              <a:ext cx="383727" cy="802747"/>
            </a:xfrm>
            <a:custGeom>
              <a:avLst/>
              <a:gdLst>
                <a:gd name="connsiteX0" fmla="*/ 140080 w 383727"/>
                <a:gd name="connsiteY0" fmla="*/ 231520 h 802747"/>
                <a:gd name="connsiteX1" fmla="*/ 119354 w 383727"/>
                <a:gd name="connsiteY1" fmla="*/ 428324 h 802747"/>
                <a:gd name="connsiteX2" fmla="*/ 136166 w 383727"/>
                <a:gd name="connsiteY2" fmla="*/ 529774 h 802747"/>
                <a:gd name="connsiteX3" fmla="*/ 245894 w 383727"/>
                <a:gd name="connsiteY3" fmla="*/ 802747 h 802747"/>
                <a:gd name="connsiteX4" fmla="*/ 383727 w 383727"/>
                <a:gd name="connsiteY4" fmla="*/ 761358 h 802747"/>
                <a:gd name="connsiteX5" fmla="*/ 303068 w 383727"/>
                <a:gd name="connsiteY5" fmla="*/ 435640 h 802747"/>
                <a:gd name="connsiteX6" fmla="*/ 324179 w 383727"/>
                <a:gd name="connsiteY6" fmla="*/ 265593 h 802747"/>
                <a:gd name="connsiteX7" fmla="*/ 299667 w 383727"/>
                <a:gd name="connsiteY7" fmla="*/ 75526 h 802747"/>
                <a:gd name="connsiteX8" fmla="*/ 288951 w 383727"/>
                <a:gd name="connsiteY8" fmla="*/ 53067 h 802747"/>
                <a:gd name="connsiteX9" fmla="*/ 250193 w 383727"/>
                <a:gd name="connsiteY9" fmla="*/ 0 h 802747"/>
                <a:gd name="connsiteX10" fmla="*/ 0 w 383727"/>
                <a:gd name="connsiteY10" fmla="*/ 41902 h 80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727" h="802747">
                  <a:moveTo>
                    <a:pt x="140080" y="231520"/>
                  </a:moveTo>
                  <a:lnTo>
                    <a:pt x="119354" y="428324"/>
                  </a:lnTo>
                  <a:cubicBezTo>
                    <a:pt x="118712" y="462911"/>
                    <a:pt x="124423" y="497241"/>
                    <a:pt x="136166" y="529774"/>
                  </a:cubicBezTo>
                  <a:lnTo>
                    <a:pt x="245894" y="802747"/>
                  </a:lnTo>
                  <a:lnTo>
                    <a:pt x="383727" y="761358"/>
                  </a:lnTo>
                  <a:lnTo>
                    <a:pt x="303068" y="435640"/>
                  </a:lnTo>
                  <a:lnTo>
                    <a:pt x="324179" y="265593"/>
                  </a:lnTo>
                  <a:cubicBezTo>
                    <a:pt x="332200" y="201168"/>
                    <a:pt x="324179" y="135652"/>
                    <a:pt x="299667" y="75526"/>
                  </a:cubicBezTo>
                  <a:cubicBezTo>
                    <a:pt x="295881" y="66286"/>
                    <a:pt x="292223" y="58393"/>
                    <a:pt x="288951" y="53067"/>
                  </a:cubicBezTo>
                  <a:cubicBezTo>
                    <a:pt x="271497" y="24577"/>
                    <a:pt x="250193" y="0"/>
                    <a:pt x="250193" y="0"/>
                  </a:cubicBezTo>
                  <a:lnTo>
                    <a:pt x="0" y="41902"/>
                  </a:lnTo>
                </a:path>
              </a:pathLst>
            </a:custGeom>
            <a:solidFill>
              <a:srgbClr val="EF7739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6" name="Graphic 182">
              <a:extLst>
                <a:ext uri="{FF2B5EF4-FFF2-40B4-BE49-F238E27FC236}">
                  <a16:creationId xmlns:a16="http://schemas.microsoft.com/office/drawing/2014/main" id="{B11AE121-AEE2-2FEC-3B46-0CF0D3A1080F}"/>
                </a:ext>
              </a:extLst>
            </p:cNvPr>
            <p:cNvGrpSpPr/>
            <p:nvPr/>
          </p:nvGrpSpPr>
          <p:grpSpPr>
            <a:xfrm>
              <a:off x="14019414" y="5298368"/>
              <a:ext cx="926888" cy="758757"/>
              <a:chOff x="14019414" y="5298368"/>
              <a:chExt cx="926888" cy="75875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47A9D91-076F-8A9B-C71D-210878D429F4}"/>
                  </a:ext>
                </a:extLst>
              </p:cNvPr>
              <p:cNvSpPr/>
              <p:nvPr/>
            </p:nvSpPr>
            <p:spPr>
              <a:xfrm>
                <a:off x="14019454" y="5540378"/>
                <a:ext cx="314232" cy="516748"/>
              </a:xfrm>
              <a:custGeom>
                <a:avLst/>
                <a:gdLst>
                  <a:gd name="connsiteX0" fmla="*/ 173255 w 314232"/>
                  <a:gd name="connsiteY0" fmla="*/ 0 h 516748"/>
                  <a:gd name="connsiteX1" fmla="*/ 35549 w 314232"/>
                  <a:gd name="connsiteY1" fmla="*/ 23935 h 516748"/>
                  <a:gd name="connsiteX2" fmla="*/ 0 w 314232"/>
                  <a:gd name="connsiteY2" fmla="*/ 157983 h 516748"/>
                  <a:gd name="connsiteX3" fmla="*/ 62372 w 314232"/>
                  <a:gd name="connsiteY3" fmla="*/ 516748 h 516748"/>
                  <a:gd name="connsiteX4" fmla="*/ 314233 w 314232"/>
                  <a:gd name="connsiteY4" fmla="*/ 472985 h 516748"/>
                  <a:gd name="connsiteX5" fmla="*/ 251925 w 314232"/>
                  <a:gd name="connsiteY5" fmla="*/ 114155 h 516748"/>
                  <a:gd name="connsiteX6" fmla="*/ 173255 w 314232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32" h="516748">
                    <a:moveTo>
                      <a:pt x="173255" y="0"/>
                    </a:moveTo>
                    <a:lnTo>
                      <a:pt x="35549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33" y="472985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FCA8870-3D4A-7F9D-80C1-84F579CC69F3}"/>
                  </a:ext>
                </a:extLst>
              </p:cNvPr>
              <p:cNvSpPr/>
              <p:nvPr/>
            </p:nvSpPr>
            <p:spPr>
              <a:xfrm rot="-591599">
                <a:off x="14046001" y="5642394"/>
                <a:ext cx="621727" cy="364155"/>
              </a:xfrm>
              <a:custGeom>
                <a:avLst/>
                <a:gdLst>
                  <a:gd name="connsiteX0" fmla="*/ 0 w 621727"/>
                  <a:gd name="connsiteY0" fmla="*/ 0 h 364155"/>
                  <a:gd name="connsiteX1" fmla="*/ 621728 w 621727"/>
                  <a:gd name="connsiteY1" fmla="*/ 0 h 364155"/>
                  <a:gd name="connsiteX2" fmla="*/ 621728 w 621727"/>
                  <a:gd name="connsiteY2" fmla="*/ 364156 h 364155"/>
                  <a:gd name="connsiteX3" fmla="*/ 0 w 621727"/>
                  <a:gd name="connsiteY3" fmla="*/ 364156 h 36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727" h="364155">
                    <a:moveTo>
                      <a:pt x="0" y="0"/>
                    </a:moveTo>
                    <a:lnTo>
                      <a:pt x="621728" y="0"/>
                    </a:lnTo>
                    <a:lnTo>
                      <a:pt x="621728" y="364156"/>
                    </a:lnTo>
                    <a:lnTo>
                      <a:pt x="0" y="364156"/>
                    </a:ln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B34E682-20D8-DF87-6166-724D0D68DB5C}"/>
                  </a:ext>
                </a:extLst>
              </p:cNvPr>
              <p:cNvSpPr/>
              <p:nvPr/>
            </p:nvSpPr>
            <p:spPr>
              <a:xfrm>
                <a:off x="14632005" y="5433922"/>
                <a:ext cx="314296" cy="516748"/>
              </a:xfrm>
              <a:custGeom>
                <a:avLst/>
                <a:gdLst>
                  <a:gd name="connsiteX0" fmla="*/ 173255 w 314296"/>
                  <a:gd name="connsiteY0" fmla="*/ 0 h 516748"/>
                  <a:gd name="connsiteX1" fmla="*/ 35550 w 314296"/>
                  <a:gd name="connsiteY1" fmla="*/ 23935 h 516748"/>
                  <a:gd name="connsiteX2" fmla="*/ 0 w 314296"/>
                  <a:gd name="connsiteY2" fmla="*/ 157983 h 516748"/>
                  <a:gd name="connsiteX3" fmla="*/ 62372 w 314296"/>
                  <a:gd name="connsiteY3" fmla="*/ 516748 h 516748"/>
                  <a:gd name="connsiteX4" fmla="*/ 314297 w 314296"/>
                  <a:gd name="connsiteY4" fmla="*/ 472986 h 516748"/>
                  <a:gd name="connsiteX5" fmla="*/ 251925 w 314296"/>
                  <a:gd name="connsiteY5" fmla="*/ 114155 h 516748"/>
                  <a:gd name="connsiteX6" fmla="*/ 173255 w 314296"/>
                  <a:gd name="connsiteY6" fmla="*/ 0 h 516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96" h="516748">
                    <a:moveTo>
                      <a:pt x="173255" y="0"/>
                    </a:moveTo>
                    <a:lnTo>
                      <a:pt x="35550" y="23935"/>
                    </a:lnTo>
                    <a:lnTo>
                      <a:pt x="0" y="157983"/>
                    </a:lnTo>
                    <a:lnTo>
                      <a:pt x="62372" y="516748"/>
                    </a:lnTo>
                    <a:lnTo>
                      <a:pt x="314297" y="472986"/>
                    </a:lnTo>
                    <a:lnTo>
                      <a:pt x="251925" y="114155"/>
                    </a:lnTo>
                    <a:lnTo>
                      <a:pt x="1732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88D557-7089-C8AE-5391-90F73357FBA1}"/>
                  </a:ext>
                </a:extLst>
              </p:cNvPr>
              <p:cNvSpPr/>
              <p:nvPr/>
            </p:nvSpPr>
            <p:spPr>
              <a:xfrm>
                <a:off x="14084811" y="5298368"/>
                <a:ext cx="701775" cy="300338"/>
              </a:xfrm>
              <a:custGeom>
                <a:avLst/>
                <a:gdLst>
                  <a:gd name="connsiteX0" fmla="*/ 653008 w 701775"/>
                  <a:gd name="connsiteY0" fmla="*/ 300274 h 300338"/>
                  <a:gd name="connsiteX1" fmla="*/ 617267 w 701775"/>
                  <a:gd name="connsiteY1" fmla="*/ 94679 h 300338"/>
                  <a:gd name="connsiteX2" fmla="*/ 558681 w 701775"/>
                  <a:gd name="connsiteY2" fmla="*/ 53483 h 300338"/>
                  <a:gd name="connsiteX3" fmla="*/ 94679 w 701775"/>
                  <a:gd name="connsiteY3" fmla="*/ 134142 h 300338"/>
                  <a:gd name="connsiteX4" fmla="*/ 53482 w 701775"/>
                  <a:gd name="connsiteY4" fmla="*/ 192728 h 300338"/>
                  <a:gd name="connsiteX5" fmla="*/ 63429 w 701775"/>
                  <a:gd name="connsiteY5" fmla="*/ 249838 h 300338"/>
                  <a:gd name="connsiteX6" fmla="*/ 14661 w 701775"/>
                  <a:gd name="connsiteY6" fmla="*/ 258308 h 300338"/>
                  <a:gd name="connsiteX7" fmla="*/ 1185 w 701775"/>
                  <a:gd name="connsiteY7" fmla="*/ 180664 h 300338"/>
                  <a:gd name="connsiteX8" fmla="*/ 65739 w 701775"/>
                  <a:gd name="connsiteY8" fmla="*/ 88968 h 300338"/>
                  <a:gd name="connsiteX9" fmla="*/ 570808 w 701775"/>
                  <a:gd name="connsiteY9" fmla="*/ 1185 h 300338"/>
                  <a:gd name="connsiteX10" fmla="*/ 662505 w 701775"/>
                  <a:gd name="connsiteY10" fmla="*/ 65739 h 300338"/>
                  <a:gd name="connsiteX11" fmla="*/ 701776 w 701775"/>
                  <a:gd name="connsiteY11" fmla="*/ 291868 h 300338"/>
                  <a:gd name="connsiteX12" fmla="*/ 653008 w 701775"/>
                  <a:gd name="connsiteY12" fmla="*/ 300339 h 30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1775" h="300338">
                    <a:moveTo>
                      <a:pt x="653008" y="300274"/>
                    </a:moveTo>
                    <a:lnTo>
                      <a:pt x="617267" y="94679"/>
                    </a:lnTo>
                    <a:cubicBezTo>
                      <a:pt x="612454" y="67151"/>
                      <a:pt x="586273" y="48670"/>
                      <a:pt x="558681" y="53483"/>
                    </a:cubicBezTo>
                    <a:lnTo>
                      <a:pt x="94679" y="134142"/>
                    </a:lnTo>
                    <a:cubicBezTo>
                      <a:pt x="67150" y="138955"/>
                      <a:pt x="48669" y="165136"/>
                      <a:pt x="53482" y="192728"/>
                    </a:cubicBezTo>
                    <a:lnTo>
                      <a:pt x="63429" y="249838"/>
                    </a:lnTo>
                    <a:lnTo>
                      <a:pt x="14661" y="258308"/>
                    </a:lnTo>
                    <a:lnTo>
                      <a:pt x="1185" y="180664"/>
                    </a:lnTo>
                    <a:cubicBezTo>
                      <a:pt x="-6322" y="137479"/>
                      <a:pt x="22618" y="96411"/>
                      <a:pt x="65739" y="88968"/>
                    </a:cubicBezTo>
                    <a:lnTo>
                      <a:pt x="570808" y="1185"/>
                    </a:lnTo>
                    <a:cubicBezTo>
                      <a:pt x="613994" y="-6322"/>
                      <a:pt x="655061" y="22618"/>
                      <a:pt x="662505" y="65739"/>
                    </a:cubicBezTo>
                    <a:lnTo>
                      <a:pt x="701776" y="291868"/>
                    </a:lnTo>
                    <a:lnTo>
                      <a:pt x="653008" y="300339"/>
                    </a:lnTo>
                    <a:close/>
                  </a:path>
                </a:pathLst>
              </a:custGeom>
              <a:solidFill>
                <a:srgbClr val="FFFFFF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355FE6-4CE7-5D9B-4BBC-AEE7AB2E4E76}"/>
                  </a:ext>
                </a:extLst>
              </p:cNvPr>
              <p:cNvSpPr/>
              <p:nvPr/>
            </p:nvSpPr>
            <p:spPr>
              <a:xfrm rot="-591599">
                <a:off x="14718131" y="5593754"/>
                <a:ext cx="101835" cy="80210"/>
              </a:xfrm>
              <a:custGeom>
                <a:avLst/>
                <a:gdLst>
                  <a:gd name="connsiteX0" fmla="*/ 63 w 101835"/>
                  <a:gd name="connsiteY0" fmla="*/ 0 h 80210"/>
                  <a:gd name="connsiteX1" fmla="*/ 101835 w 101835"/>
                  <a:gd name="connsiteY1" fmla="*/ 0 h 80210"/>
                  <a:gd name="connsiteX2" fmla="*/ 101835 w 101835"/>
                  <a:gd name="connsiteY2" fmla="*/ 49410 h 80210"/>
                  <a:gd name="connsiteX3" fmla="*/ 71034 w 101835"/>
                  <a:gd name="connsiteY3" fmla="*/ 80211 h 80210"/>
                  <a:gd name="connsiteX4" fmla="*/ 30800 w 101835"/>
                  <a:gd name="connsiteY4" fmla="*/ 80211 h 80210"/>
                  <a:gd name="connsiteX5" fmla="*/ 0 w 101835"/>
                  <a:gd name="connsiteY5" fmla="*/ 49410 h 80210"/>
                  <a:gd name="connsiteX6" fmla="*/ 0 w 101835"/>
                  <a:gd name="connsiteY6" fmla="*/ 0 h 80210"/>
                  <a:gd name="connsiteX7" fmla="*/ 0 w 101835"/>
                  <a:gd name="connsiteY7" fmla="*/ 0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35" h="80210">
                    <a:moveTo>
                      <a:pt x="63" y="0"/>
                    </a:moveTo>
                    <a:lnTo>
                      <a:pt x="101835" y="0"/>
                    </a:lnTo>
                    <a:lnTo>
                      <a:pt x="101835" y="49410"/>
                    </a:lnTo>
                    <a:cubicBezTo>
                      <a:pt x="101835" y="66415"/>
                      <a:pt x="88039" y="80211"/>
                      <a:pt x="71034" y="80211"/>
                    </a:cubicBezTo>
                    <a:lnTo>
                      <a:pt x="30800" y="80211"/>
                    </a:lnTo>
                    <a:cubicBezTo>
                      <a:pt x="13796" y="80211"/>
                      <a:pt x="0" y="66415"/>
                      <a:pt x="0" y="4941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7739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44A6A6-68E5-F106-DEEA-AB6CA7EEFAD8}"/>
                </a:ext>
              </a:extLst>
            </p:cNvPr>
            <p:cNvSpPr/>
            <p:nvPr/>
          </p:nvSpPr>
          <p:spPr>
            <a:xfrm>
              <a:off x="14362008" y="5275876"/>
              <a:ext cx="80641" cy="144710"/>
            </a:xfrm>
            <a:custGeom>
              <a:avLst/>
              <a:gdLst>
                <a:gd name="connsiteX0" fmla="*/ 21281 w 80641"/>
                <a:gd name="connsiteY0" fmla="*/ 143416 h 144710"/>
                <a:gd name="connsiteX1" fmla="*/ 24296 w 80641"/>
                <a:gd name="connsiteY1" fmla="*/ 77772 h 144710"/>
                <a:gd name="connsiteX2" fmla="*/ 22756 w 80641"/>
                <a:gd name="connsiteY2" fmla="*/ 75526 h 144710"/>
                <a:gd name="connsiteX3" fmla="*/ 1837 w 80641"/>
                <a:gd name="connsiteY3" fmla="*/ 89964 h 144710"/>
                <a:gd name="connsiteX4" fmla="*/ 16661 w 80641"/>
                <a:gd name="connsiteY4" fmla="*/ 41774 h 144710"/>
                <a:gd name="connsiteX5" fmla="*/ 38157 w 80641"/>
                <a:gd name="connsiteY5" fmla="*/ 513 h 144710"/>
                <a:gd name="connsiteX6" fmla="*/ 79225 w 80641"/>
                <a:gd name="connsiteY6" fmla="*/ 0 h 144710"/>
                <a:gd name="connsiteX7" fmla="*/ 69150 w 80641"/>
                <a:gd name="connsiteY7" fmla="*/ 75206 h 144710"/>
                <a:gd name="connsiteX8" fmla="*/ 21216 w 80641"/>
                <a:gd name="connsiteY8" fmla="*/ 143352 h 14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1" h="144710">
                  <a:moveTo>
                    <a:pt x="21281" y="143416"/>
                  </a:moveTo>
                  <a:cubicBezTo>
                    <a:pt x="8190" y="137449"/>
                    <a:pt x="17302" y="106904"/>
                    <a:pt x="24296" y="77772"/>
                  </a:cubicBezTo>
                  <a:cubicBezTo>
                    <a:pt x="24746" y="75976"/>
                    <a:pt x="24489" y="73665"/>
                    <a:pt x="22756" y="75526"/>
                  </a:cubicBezTo>
                  <a:cubicBezTo>
                    <a:pt x="17431" y="81237"/>
                    <a:pt x="6009" y="92595"/>
                    <a:pt x="1837" y="89964"/>
                  </a:cubicBezTo>
                  <a:cubicBezTo>
                    <a:pt x="-3874" y="86371"/>
                    <a:pt x="4469" y="61345"/>
                    <a:pt x="16661" y="41774"/>
                  </a:cubicBezTo>
                  <a:lnTo>
                    <a:pt x="38157" y="513"/>
                  </a:lnTo>
                  <a:lnTo>
                    <a:pt x="79225" y="0"/>
                  </a:lnTo>
                  <a:cubicBezTo>
                    <a:pt x="83652" y="13860"/>
                    <a:pt x="76979" y="42287"/>
                    <a:pt x="69150" y="75206"/>
                  </a:cubicBezTo>
                  <a:cubicBezTo>
                    <a:pt x="59140" y="117492"/>
                    <a:pt x="40339" y="152079"/>
                    <a:pt x="21216" y="143352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74A4C4-7B98-88A3-604C-574C5BE65D53}"/>
                </a:ext>
              </a:extLst>
            </p:cNvPr>
            <p:cNvSpPr/>
            <p:nvPr/>
          </p:nvSpPr>
          <p:spPr>
            <a:xfrm>
              <a:off x="14243465" y="4970819"/>
              <a:ext cx="239440" cy="340605"/>
            </a:xfrm>
            <a:custGeom>
              <a:avLst/>
              <a:gdLst>
                <a:gd name="connsiteX0" fmla="*/ 13348 w 239440"/>
                <a:gd name="connsiteY0" fmla="*/ 121086 h 340605"/>
                <a:gd name="connsiteX1" fmla="*/ 139823 w 239440"/>
                <a:gd name="connsiteY1" fmla="*/ 144186 h 340605"/>
                <a:gd name="connsiteX2" fmla="*/ 135845 w 239440"/>
                <a:gd name="connsiteY2" fmla="*/ 314746 h 340605"/>
                <a:gd name="connsiteX3" fmla="*/ 224461 w 239440"/>
                <a:gd name="connsiteY3" fmla="*/ 340606 h 340605"/>
                <a:gd name="connsiteX4" fmla="*/ 219007 w 239440"/>
                <a:gd name="connsiteY4" fmla="*/ 72831 h 340605"/>
                <a:gd name="connsiteX5" fmla="*/ 0 w 239440"/>
                <a:gd name="connsiteY5" fmla="*/ 0 h 34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40" h="340605">
                  <a:moveTo>
                    <a:pt x="13348" y="121086"/>
                  </a:moveTo>
                  <a:lnTo>
                    <a:pt x="139823" y="144186"/>
                  </a:lnTo>
                  <a:lnTo>
                    <a:pt x="135845" y="314746"/>
                  </a:lnTo>
                  <a:cubicBezTo>
                    <a:pt x="135845" y="314746"/>
                    <a:pt x="224205" y="340478"/>
                    <a:pt x="224461" y="340606"/>
                  </a:cubicBezTo>
                  <a:cubicBezTo>
                    <a:pt x="224461" y="340606"/>
                    <a:pt x="261551" y="173896"/>
                    <a:pt x="219007" y="72831"/>
                  </a:cubicBezTo>
                  <a:cubicBezTo>
                    <a:pt x="210152" y="51848"/>
                    <a:pt x="68853" y="0"/>
                    <a:pt x="0" y="0"/>
                  </a:cubicBezTo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19" name="Graphic 182">
              <a:extLst>
                <a:ext uri="{FF2B5EF4-FFF2-40B4-BE49-F238E27FC236}">
                  <a16:creationId xmlns:a16="http://schemas.microsoft.com/office/drawing/2014/main" id="{41C45F76-1872-65BD-80E4-5182BF192D21}"/>
                </a:ext>
              </a:extLst>
            </p:cNvPr>
            <p:cNvGrpSpPr/>
            <p:nvPr/>
          </p:nvGrpSpPr>
          <p:grpSpPr>
            <a:xfrm>
              <a:off x="14233474" y="5676001"/>
              <a:ext cx="271413" cy="298191"/>
              <a:chOff x="14233474" y="5676001"/>
              <a:chExt cx="271413" cy="298191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59F7978-B2C0-AA05-CE89-46C57AE13CAC}"/>
                  </a:ext>
                </a:extLst>
              </p:cNvPr>
              <p:cNvSpPr/>
              <p:nvPr/>
            </p:nvSpPr>
            <p:spPr>
              <a:xfrm>
                <a:off x="14233474" y="5717373"/>
                <a:ext cx="271413" cy="212443"/>
              </a:xfrm>
              <a:custGeom>
                <a:avLst/>
                <a:gdLst>
                  <a:gd name="connsiteX0" fmla="*/ 249789 w 271413"/>
                  <a:gd name="connsiteY0" fmla="*/ 163739 h 212443"/>
                  <a:gd name="connsiteX1" fmla="*/ 271414 w 271413"/>
                  <a:gd name="connsiteY1" fmla="*/ 212443 h 212443"/>
                  <a:gd name="connsiteX2" fmla="*/ 219373 w 271413"/>
                  <a:gd name="connsiteY2" fmla="*/ 203973 h 212443"/>
                  <a:gd name="connsiteX3" fmla="*/ 9992 w 271413"/>
                  <a:gd name="connsiteY3" fmla="*/ 45349 h 212443"/>
                  <a:gd name="connsiteX4" fmla="*/ 5115 w 271413"/>
                  <a:gd name="connsiteY4" fmla="*/ 9992 h 212443"/>
                  <a:gd name="connsiteX5" fmla="*/ 5115 w 271413"/>
                  <a:gd name="connsiteY5" fmla="*/ 9992 h 212443"/>
                  <a:gd name="connsiteX6" fmla="*/ 40472 w 271413"/>
                  <a:gd name="connsiteY6" fmla="*/ 5115 h 212443"/>
                  <a:gd name="connsiteX7" fmla="*/ 249853 w 271413"/>
                  <a:gd name="connsiteY7" fmla="*/ 163739 h 21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413" h="212443">
                    <a:moveTo>
                      <a:pt x="249789" y="163739"/>
                    </a:moveTo>
                    <a:lnTo>
                      <a:pt x="271414" y="212443"/>
                    </a:lnTo>
                    <a:lnTo>
                      <a:pt x="219373" y="203973"/>
                    </a:lnTo>
                    <a:lnTo>
                      <a:pt x="9992" y="45349"/>
                    </a:lnTo>
                    <a:cubicBezTo>
                      <a:pt x="-1109" y="36943"/>
                      <a:pt x="-3291" y="21093"/>
                      <a:pt x="5115" y="9992"/>
                    </a:cubicBezTo>
                    <a:lnTo>
                      <a:pt x="5115" y="9992"/>
                    </a:lnTo>
                    <a:cubicBezTo>
                      <a:pt x="13521" y="-1109"/>
                      <a:pt x="29371" y="-3291"/>
                      <a:pt x="40472" y="5115"/>
                    </a:cubicBezTo>
                    <a:lnTo>
                      <a:pt x="249853" y="163739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AE26834-74CD-1F15-2DFD-428AFD778A59}"/>
                  </a:ext>
                </a:extLst>
              </p:cNvPr>
              <p:cNvSpPr/>
              <p:nvPr/>
            </p:nvSpPr>
            <p:spPr>
              <a:xfrm>
                <a:off x="14447842" y="5877326"/>
                <a:ext cx="30415" cy="40233"/>
              </a:xfrm>
              <a:custGeom>
                <a:avLst/>
                <a:gdLst>
                  <a:gd name="connsiteX0" fmla="*/ 0 w 30415"/>
                  <a:gd name="connsiteY0" fmla="*/ 40234 h 40233"/>
                  <a:gd name="connsiteX1" fmla="*/ 30416 w 30415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15" h="40233">
                    <a:moveTo>
                      <a:pt x="0" y="40234"/>
                    </a:moveTo>
                    <a:lnTo>
                      <a:pt x="30416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A58614-C764-5FEE-FFA7-2F88305C2C5A}"/>
                  </a:ext>
                </a:extLst>
              </p:cNvPr>
              <p:cNvSpPr/>
              <p:nvPr/>
            </p:nvSpPr>
            <p:spPr>
              <a:xfrm>
                <a:off x="14251358" y="5728520"/>
                <a:ext cx="30479" cy="40233"/>
              </a:xfrm>
              <a:custGeom>
                <a:avLst/>
                <a:gdLst>
                  <a:gd name="connsiteX0" fmla="*/ 0 w 30479"/>
                  <a:gd name="connsiteY0" fmla="*/ 40234 h 40233"/>
                  <a:gd name="connsiteX1" fmla="*/ 30480 w 30479"/>
                  <a:gd name="connsiteY1" fmla="*/ 0 h 4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79" h="40233">
                    <a:moveTo>
                      <a:pt x="0" y="40234"/>
                    </a:moveTo>
                    <a:lnTo>
                      <a:pt x="30480" y="0"/>
                    </a:lnTo>
                  </a:path>
                </a:pathLst>
              </a:custGeom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AF86534-A4E3-25B0-B2A4-66228992FB62}"/>
                  </a:ext>
                </a:extLst>
              </p:cNvPr>
              <p:cNvSpPr/>
              <p:nvPr/>
            </p:nvSpPr>
            <p:spPr>
              <a:xfrm>
                <a:off x="14240623" y="5827082"/>
                <a:ext cx="135607" cy="147109"/>
              </a:xfrm>
              <a:custGeom>
                <a:avLst/>
                <a:gdLst>
                  <a:gd name="connsiteX0" fmla="*/ 63546 w 135607"/>
                  <a:gd name="connsiteY0" fmla="*/ 32020 h 147109"/>
                  <a:gd name="connsiteX1" fmla="*/ 11698 w 135607"/>
                  <a:gd name="connsiteY1" fmla="*/ 54543 h 147109"/>
                  <a:gd name="connsiteX2" fmla="*/ 7848 w 135607"/>
                  <a:gd name="connsiteY2" fmla="*/ 118455 h 147109"/>
                  <a:gd name="connsiteX3" fmla="*/ 38456 w 135607"/>
                  <a:gd name="connsiteY3" fmla="*/ 78093 h 147109"/>
                  <a:gd name="connsiteX4" fmla="*/ 67332 w 135607"/>
                  <a:gd name="connsiteY4" fmla="*/ 76745 h 147109"/>
                  <a:gd name="connsiteX5" fmla="*/ 73813 w 135607"/>
                  <a:gd name="connsiteY5" fmla="*/ 104915 h 147109"/>
                  <a:gd name="connsiteX6" fmla="*/ 43205 w 135607"/>
                  <a:gd name="connsiteY6" fmla="*/ 145277 h 147109"/>
                  <a:gd name="connsiteX7" fmla="*/ 103716 w 135607"/>
                  <a:gd name="connsiteY7" fmla="*/ 124230 h 147109"/>
                  <a:gd name="connsiteX8" fmla="*/ 111352 w 135607"/>
                  <a:gd name="connsiteY8" fmla="*/ 68211 h 147109"/>
                  <a:gd name="connsiteX9" fmla="*/ 135607 w 135607"/>
                  <a:gd name="connsiteY9" fmla="*/ 36191 h 147109"/>
                  <a:gd name="connsiteX10" fmla="*/ 87866 w 135607"/>
                  <a:gd name="connsiteY10" fmla="*/ 0 h 147109"/>
                  <a:gd name="connsiteX11" fmla="*/ 63611 w 135607"/>
                  <a:gd name="connsiteY11" fmla="*/ 32020 h 1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7" h="147109">
                    <a:moveTo>
                      <a:pt x="63546" y="32020"/>
                    </a:moveTo>
                    <a:cubicBezTo>
                      <a:pt x="44167" y="30031"/>
                      <a:pt x="24275" y="37859"/>
                      <a:pt x="11698" y="54543"/>
                    </a:cubicBezTo>
                    <a:cubicBezTo>
                      <a:pt x="-2804" y="73665"/>
                      <a:pt x="-3510" y="98948"/>
                      <a:pt x="7848" y="118455"/>
                    </a:cubicBezTo>
                    <a:lnTo>
                      <a:pt x="38456" y="78093"/>
                    </a:lnTo>
                    <a:lnTo>
                      <a:pt x="67332" y="76745"/>
                    </a:lnTo>
                    <a:lnTo>
                      <a:pt x="73813" y="104915"/>
                    </a:lnTo>
                    <a:lnTo>
                      <a:pt x="43205" y="145277"/>
                    </a:lnTo>
                    <a:cubicBezTo>
                      <a:pt x="65086" y="150924"/>
                      <a:pt x="89214" y="143416"/>
                      <a:pt x="103716" y="124230"/>
                    </a:cubicBezTo>
                    <a:cubicBezTo>
                      <a:pt x="116357" y="107546"/>
                      <a:pt x="118474" y="86306"/>
                      <a:pt x="111352" y="68211"/>
                    </a:cubicBezTo>
                    <a:lnTo>
                      <a:pt x="135607" y="36191"/>
                    </a:lnTo>
                    <a:lnTo>
                      <a:pt x="87866" y="0"/>
                    </a:lnTo>
                    <a:lnTo>
                      <a:pt x="63611" y="32020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36DCE0-5A0E-AEB4-84C6-A7996D26CA58}"/>
                  </a:ext>
                </a:extLst>
              </p:cNvPr>
              <p:cNvSpPr/>
              <p:nvPr/>
            </p:nvSpPr>
            <p:spPr>
              <a:xfrm>
                <a:off x="14358904" y="5676001"/>
                <a:ext cx="135543" cy="147167"/>
              </a:xfrm>
              <a:custGeom>
                <a:avLst/>
                <a:gdLst>
                  <a:gd name="connsiteX0" fmla="*/ 24192 w 135543"/>
                  <a:gd name="connsiteY0" fmla="*/ 78892 h 147167"/>
                  <a:gd name="connsiteX1" fmla="*/ 31828 w 135543"/>
                  <a:gd name="connsiteY1" fmla="*/ 22873 h 147167"/>
                  <a:gd name="connsiteX2" fmla="*/ 92338 w 135543"/>
                  <a:gd name="connsiteY2" fmla="*/ 1826 h 147167"/>
                  <a:gd name="connsiteX3" fmla="*/ 61730 w 135543"/>
                  <a:gd name="connsiteY3" fmla="*/ 42188 h 147167"/>
                  <a:gd name="connsiteX4" fmla="*/ 68211 w 135543"/>
                  <a:gd name="connsiteY4" fmla="*/ 70358 h 147167"/>
                  <a:gd name="connsiteX5" fmla="*/ 97087 w 135543"/>
                  <a:gd name="connsiteY5" fmla="*/ 69010 h 147167"/>
                  <a:gd name="connsiteX6" fmla="*/ 127695 w 135543"/>
                  <a:gd name="connsiteY6" fmla="*/ 28648 h 147167"/>
                  <a:gd name="connsiteX7" fmla="*/ 123845 w 135543"/>
                  <a:gd name="connsiteY7" fmla="*/ 92624 h 147167"/>
                  <a:gd name="connsiteX8" fmla="*/ 71998 w 135543"/>
                  <a:gd name="connsiteY8" fmla="*/ 115147 h 147167"/>
                  <a:gd name="connsiteX9" fmla="*/ 47742 w 135543"/>
                  <a:gd name="connsiteY9" fmla="*/ 147167 h 147167"/>
                  <a:gd name="connsiteX10" fmla="*/ 0 w 135543"/>
                  <a:gd name="connsiteY10" fmla="*/ 110976 h 147167"/>
                  <a:gd name="connsiteX11" fmla="*/ 24256 w 135543"/>
                  <a:gd name="connsiteY11" fmla="*/ 78956 h 14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543" h="147167">
                    <a:moveTo>
                      <a:pt x="24192" y="78892"/>
                    </a:moveTo>
                    <a:cubicBezTo>
                      <a:pt x="17069" y="60797"/>
                      <a:pt x="19186" y="39493"/>
                      <a:pt x="31828" y="22873"/>
                    </a:cubicBezTo>
                    <a:cubicBezTo>
                      <a:pt x="46330" y="3751"/>
                      <a:pt x="70458" y="-3821"/>
                      <a:pt x="92338" y="1826"/>
                    </a:cubicBezTo>
                    <a:lnTo>
                      <a:pt x="61730" y="42188"/>
                    </a:lnTo>
                    <a:lnTo>
                      <a:pt x="68211" y="70358"/>
                    </a:lnTo>
                    <a:lnTo>
                      <a:pt x="97087" y="69010"/>
                    </a:lnTo>
                    <a:lnTo>
                      <a:pt x="127695" y="28648"/>
                    </a:lnTo>
                    <a:cubicBezTo>
                      <a:pt x="139053" y="48155"/>
                      <a:pt x="138347" y="73438"/>
                      <a:pt x="123845" y="92624"/>
                    </a:cubicBezTo>
                    <a:cubicBezTo>
                      <a:pt x="111204" y="109308"/>
                      <a:pt x="91312" y="117072"/>
                      <a:pt x="71998" y="115147"/>
                    </a:cubicBezTo>
                    <a:lnTo>
                      <a:pt x="47742" y="147167"/>
                    </a:lnTo>
                    <a:lnTo>
                      <a:pt x="0" y="110976"/>
                    </a:lnTo>
                    <a:lnTo>
                      <a:pt x="24256" y="78956"/>
                    </a:lnTo>
                    <a:close/>
                  </a:path>
                </a:pathLst>
              </a:custGeom>
              <a:noFill/>
              <a:ln w="834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4F5010-E435-8EE6-BBBE-B01264D8DD44}"/>
                </a:ext>
              </a:extLst>
            </p:cNvPr>
            <p:cNvSpPr/>
            <p:nvPr/>
          </p:nvSpPr>
          <p:spPr>
            <a:xfrm>
              <a:off x="13365128" y="4490069"/>
              <a:ext cx="473113" cy="316863"/>
            </a:xfrm>
            <a:custGeom>
              <a:avLst/>
              <a:gdLst>
                <a:gd name="connsiteX0" fmla="*/ 436345 w 473113"/>
                <a:gd name="connsiteY0" fmla="*/ 0 h 316863"/>
                <a:gd name="connsiteX1" fmla="*/ 473113 w 473113"/>
                <a:gd name="connsiteY1" fmla="*/ 36769 h 316863"/>
                <a:gd name="connsiteX2" fmla="*/ 473113 w 473113"/>
                <a:gd name="connsiteY2" fmla="*/ 280095 h 316863"/>
                <a:gd name="connsiteX3" fmla="*/ 436345 w 473113"/>
                <a:gd name="connsiteY3" fmla="*/ 316864 h 316863"/>
                <a:gd name="connsiteX4" fmla="*/ 36768 w 473113"/>
                <a:gd name="connsiteY4" fmla="*/ 316864 h 316863"/>
                <a:gd name="connsiteX5" fmla="*/ 0 w 473113"/>
                <a:gd name="connsiteY5" fmla="*/ 280095 h 316863"/>
                <a:gd name="connsiteX6" fmla="*/ 0 w 473113"/>
                <a:gd name="connsiteY6" fmla="*/ 36769 h 316863"/>
                <a:gd name="connsiteX7" fmla="*/ 36768 w 473113"/>
                <a:gd name="connsiteY7" fmla="*/ 0 h 31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3113" h="316863">
                  <a:moveTo>
                    <a:pt x="436345" y="0"/>
                  </a:moveTo>
                  <a:cubicBezTo>
                    <a:pt x="456651" y="0"/>
                    <a:pt x="473113" y="16462"/>
                    <a:pt x="473113" y="36769"/>
                  </a:cubicBezTo>
                  <a:lnTo>
                    <a:pt x="473113" y="280095"/>
                  </a:lnTo>
                  <a:cubicBezTo>
                    <a:pt x="473113" y="300402"/>
                    <a:pt x="456651" y="316864"/>
                    <a:pt x="436345" y="316864"/>
                  </a:cubicBezTo>
                  <a:lnTo>
                    <a:pt x="36768" y="316864"/>
                  </a:lnTo>
                  <a:cubicBezTo>
                    <a:pt x="16461" y="316864"/>
                    <a:pt x="0" y="300402"/>
                    <a:pt x="0" y="280095"/>
                  </a:cubicBezTo>
                  <a:lnTo>
                    <a:pt x="0" y="36769"/>
                  </a:lnTo>
                  <a:cubicBezTo>
                    <a:pt x="0" y="16462"/>
                    <a:pt x="16462" y="0"/>
                    <a:pt x="36768" y="0"/>
                  </a:cubicBezTo>
                  <a:close/>
                </a:path>
              </a:pathLst>
            </a:custGeom>
            <a:solidFill>
              <a:srgbClr val="FFFFFF"/>
            </a:solidFill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0EF7E5-CB9B-046F-50D0-08BE14B073C6}"/>
                </a:ext>
              </a:extLst>
            </p:cNvPr>
            <p:cNvSpPr/>
            <p:nvPr/>
          </p:nvSpPr>
          <p:spPr>
            <a:xfrm>
              <a:off x="13656774" y="4806355"/>
              <a:ext cx="82648" cy="82648"/>
            </a:xfrm>
            <a:custGeom>
              <a:avLst/>
              <a:gdLst>
                <a:gd name="connsiteX0" fmla="*/ 82649 w 82648"/>
                <a:gd name="connsiteY0" fmla="*/ 82649 h 82648"/>
                <a:gd name="connsiteX1" fmla="*/ 82649 w 82648"/>
                <a:gd name="connsiteY1" fmla="*/ 82649 h 82648"/>
                <a:gd name="connsiteX2" fmla="*/ 0 w 82648"/>
                <a:gd name="connsiteY2" fmla="*/ 0 h 82648"/>
                <a:gd name="connsiteX3" fmla="*/ 0 w 82648"/>
                <a:gd name="connsiteY3" fmla="*/ 0 h 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48" h="82648">
                  <a:moveTo>
                    <a:pt x="82649" y="82649"/>
                  </a:moveTo>
                  <a:lnTo>
                    <a:pt x="82649" y="82649"/>
                  </a:lnTo>
                  <a:cubicBezTo>
                    <a:pt x="37025" y="82649"/>
                    <a:pt x="0" y="45688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8342" cap="flat">
              <a:solidFill>
                <a:srgbClr val="EC65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182">
              <a:extLst>
                <a:ext uri="{FF2B5EF4-FFF2-40B4-BE49-F238E27FC236}">
                  <a16:creationId xmlns:a16="http://schemas.microsoft.com/office/drawing/2014/main" id="{8F0569F3-E42C-27E6-A453-C20EDE0AD2A9}"/>
                </a:ext>
              </a:extLst>
            </p:cNvPr>
            <p:cNvGrpSpPr/>
            <p:nvPr/>
          </p:nvGrpSpPr>
          <p:grpSpPr>
            <a:xfrm>
              <a:off x="13458172" y="4614877"/>
              <a:ext cx="287025" cy="67120"/>
              <a:chOff x="13458172" y="4614877"/>
              <a:chExt cx="287025" cy="67120"/>
            </a:xfrm>
            <a:solidFill>
              <a:srgbClr val="F7C1A6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6BCFB8D-C77A-F7FA-526D-7FC0B8091CB5}"/>
                  </a:ext>
                </a:extLst>
              </p:cNvPr>
              <p:cNvSpPr/>
              <p:nvPr/>
            </p:nvSpPr>
            <p:spPr>
              <a:xfrm>
                <a:off x="13458172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0" y="67120"/>
                    </a:cubicBezTo>
                    <a:cubicBezTo>
                      <a:pt x="15026" y="67120"/>
                      <a:pt x="0" y="52095"/>
                      <a:pt x="0" y="33560"/>
                    </a:cubicBezTo>
                    <a:cubicBezTo>
                      <a:pt x="0" y="15025"/>
                      <a:pt x="15026" y="0"/>
                      <a:pt x="33560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5886E85-63B8-1C4A-A596-B008859ECB95}"/>
                  </a:ext>
                </a:extLst>
              </p:cNvPr>
              <p:cNvSpPr/>
              <p:nvPr/>
            </p:nvSpPr>
            <p:spPr>
              <a:xfrm>
                <a:off x="13568093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1 w 67120"/>
                  <a:gd name="connsiteY1" fmla="*/ 67120 h 67120"/>
                  <a:gd name="connsiteX2" fmla="*/ 1 w 67120"/>
                  <a:gd name="connsiteY2" fmla="*/ 33560 h 67120"/>
                  <a:gd name="connsiteX3" fmla="*/ 33561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5" y="67120"/>
                      <a:pt x="33561" y="67120"/>
                    </a:cubicBezTo>
                    <a:cubicBezTo>
                      <a:pt x="15026" y="67120"/>
                      <a:pt x="1" y="52095"/>
                      <a:pt x="1" y="33560"/>
                    </a:cubicBezTo>
                    <a:cubicBezTo>
                      <a:pt x="1" y="15025"/>
                      <a:pt x="15026" y="0"/>
                      <a:pt x="33561" y="0"/>
                    </a:cubicBezTo>
                    <a:cubicBezTo>
                      <a:pt x="52095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7CEF55-0E00-E049-B639-5042E184142C}"/>
                  </a:ext>
                </a:extLst>
              </p:cNvPr>
              <p:cNvSpPr/>
              <p:nvPr/>
            </p:nvSpPr>
            <p:spPr>
              <a:xfrm>
                <a:off x="13678077" y="4614877"/>
                <a:ext cx="67120" cy="67120"/>
              </a:xfrm>
              <a:custGeom>
                <a:avLst/>
                <a:gdLst>
                  <a:gd name="connsiteX0" fmla="*/ 67120 w 67120"/>
                  <a:gd name="connsiteY0" fmla="*/ 33560 h 67120"/>
                  <a:gd name="connsiteX1" fmla="*/ 33560 w 67120"/>
                  <a:gd name="connsiteY1" fmla="*/ 67120 h 67120"/>
                  <a:gd name="connsiteX2" fmla="*/ 0 w 67120"/>
                  <a:gd name="connsiteY2" fmla="*/ 33560 h 67120"/>
                  <a:gd name="connsiteX3" fmla="*/ 33560 w 67120"/>
                  <a:gd name="connsiteY3" fmla="*/ 0 h 67120"/>
                  <a:gd name="connsiteX4" fmla="*/ 67120 w 67120"/>
                  <a:gd name="connsiteY4" fmla="*/ 33560 h 6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20" h="67120">
                    <a:moveTo>
                      <a:pt x="67120" y="33560"/>
                    </a:moveTo>
                    <a:cubicBezTo>
                      <a:pt x="67120" y="52095"/>
                      <a:pt x="52094" y="67120"/>
                      <a:pt x="33560" y="67120"/>
                    </a:cubicBezTo>
                    <a:cubicBezTo>
                      <a:pt x="15025" y="67120"/>
                      <a:pt x="0" y="52095"/>
                      <a:pt x="0" y="33560"/>
                    </a:cubicBezTo>
                    <a:cubicBezTo>
                      <a:pt x="0" y="15025"/>
                      <a:pt x="15025" y="0"/>
                      <a:pt x="33560" y="0"/>
                    </a:cubicBezTo>
                    <a:cubicBezTo>
                      <a:pt x="52094" y="0"/>
                      <a:pt x="67120" y="15025"/>
                      <a:pt x="67120" y="33560"/>
                    </a:cubicBezTo>
                    <a:close/>
                  </a:path>
                </a:pathLst>
              </a:custGeom>
              <a:solidFill>
                <a:srgbClr val="F7C1A6"/>
              </a:solidFill>
              <a:ln w="8342" cap="flat">
                <a:solidFill>
                  <a:srgbClr val="EC65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859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A12B5-FF97-5EE5-2A4A-058A9972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B239-C064-1621-38C1-6F43A7D6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 and concepts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D643-C1DB-8E47-8126-588A23ACC8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RDM and its lifecycle</a:t>
            </a:r>
          </a:p>
          <a:p>
            <a:r>
              <a:rPr lang="en-US" dirty="0"/>
              <a:t>FAIR Principles</a:t>
            </a:r>
          </a:p>
          <a:p>
            <a:r>
              <a:rPr lang="en-US" dirty="0"/>
              <a:t>What is a DMP</a:t>
            </a:r>
          </a:p>
          <a:p>
            <a:r>
              <a:rPr lang="en-US" dirty="0"/>
              <a:t>Why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565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D79F-F1AF-0EFB-6BB1-07FB1BBB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trust it?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65EA-0CAF-E2E9-5BF4-DFF1E7E649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792288"/>
            <a:ext cx="10638453" cy="4700587"/>
          </a:xfrm>
        </p:spPr>
        <p:txBody>
          <a:bodyPr/>
          <a:lstStyle/>
          <a:p>
            <a:pPr marL="914400" lvl="2" indent="0">
              <a:buNone/>
            </a:pPr>
            <a:r>
              <a:rPr lang="en-US" dirty="0"/>
              <a:t>   </a:t>
            </a:r>
            <a:r>
              <a:rPr lang="en-US" dirty="0" err="1">
                <a:hlinkClick r:id="rId2"/>
              </a:rPr>
              <a:t>CoreTrustSeal</a:t>
            </a:r>
            <a:r>
              <a:rPr lang="en-US" dirty="0">
                <a:hlinkClick r:id="rId2"/>
              </a:rPr>
              <a:t> – Core Trustworthy Data Repositories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In order to provide some guidance to researchers and data stewards, the </a:t>
            </a:r>
            <a:r>
              <a:rPr lang="en-US" dirty="0" err="1"/>
              <a:t>CoreTrustSeal</a:t>
            </a:r>
            <a:r>
              <a:rPr lang="en-US" dirty="0"/>
              <a:t> has 16 requirements which repositories must answer to.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Over </a:t>
            </a:r>
            <a:r>
              <a:rPr lang="en-US" dirty="0">
                <a:hlinkClick r:id="rId3"/>
              </a:rPr>
              <a:t>160 repositories </a:t>
            </a:r>
            <a:r>
              <a:rPr lang="en-US" dirty="0"/>
              <a:t>are certified.</a:t>
            </a:r>
            <a:endParaRPr lang="en-BE" dirty="0"/>
          </a:p>
        </p:txBody>
      </p:sp>
      <p:pic>
        <p:nvPicPr>
          <p:cNvPr id="1028" name="Picture 4" descr="CoreTrustSeal">
            <a:extLst>
              <a:ext uri="{FF2B5EF4-FFF2-40B4-BE49-F238E27FC236}">
                <a16:creationId xmlns:a16="http://schemas.microsoft.com/office/drawing/2014/main" id="{57C9B2F4-1C33-B5DE-81AD-468799D8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70" y="1792288"/>
            <a:ext cx="556196" cy="5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03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1D07-69AF-47BF-ADF2-9EE9CDD4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266-7A83-4150-CC67-F116062A26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single study has the following topics within it:</a:t>
            </a:r>
          </a:p>
          <a:p>
            <a:r>
              <a:rPr lang="en-US" dirty="0"/>
              <a:t>Tinnitus treatment</a:t>
            </a:r>
          </a:p>
          <a:p>
            <a:r>
              <a:rPr lang="en-US" dirty="0"/>
              <a:t>Cognitive </a:t>
            </a:r>
            <a:r>
              <a:rPr lang="en-US" dirty="0" err="1"/>
              <a:t>Behaviour</a:t>
            </a:r>
            <a:r>
              <a:rPr lang="en-US" dirty="0"/>
              <a:t> Therapy</a:t>
            </a:r>
          </a:p>
          <a:p>
            <a:r>
              <a:rPr lang="en-US" dirty="0"/>
              <a:t>Data on Ecological Momentary Assessment (EMA)</a:t>
            </a:r>
          </a:p>
          <a:p>
            <a:r>
              <a:rPr lang="en-US" dirty="0"/>
              <a:t>Data on n-of-1 trials</a:t>
            </a:r>
          </a:p>
          <a:p>
            <a:pPr marL="0" indent="0">
              <a:buNone/>
            </a:pPr>
            <a:r>
              <a:rPr lang="en-US" dirty="0"/>
              <a:t>In which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journal</a:t>
            </a:r>
            <a:r>
              <a:rPr lang="en-US" dirty="0"/>
              <a:t> should you publish the data?</a:t>
            </a:r>
          </a:p>
          <a:p>
            <a:pPr marL="0" indent="0">
              <a:buNone/>
            </a:pPr>
            <a:r>
              <a:rPr lang="en-US" dirty="0"/>
              <a:t>Which </a:t>
            </a:r>
            <a:r>
              <a:rPr lang="en-US" dirty="0">
                <a:solidFill>
                  <a:schemeClr val="accent1">
                    <a:alpha val="85000"/>
                  </a:schemeClr>
                </a:solidFill>
              </a:rPr>
              <a:t>repository</a:t>
            </a:r>
            <a:r>
              <a:rPr lang="en-US" dirty="0"/>
              <a:t> should you use?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3829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BD8-6641-A925-09BB-2BE57E6C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submit!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F10A-2057-3EFF-5703-833260ABE3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repositories have different rules:</a:t>
            </a:r>
          </a:p>
          <a:p>
            <a:r>
              <a:rPr lang="en-US" dirty="0"/>
              <a:t>What files are expected?</a:t>
            </a:r>
          </a:p>
          <a:p>
            <a:r>
              <a:rPr lang="en-US" dirty="0"/>
              <a:t>What metadata is expected?</a:t>
            </a:r>
          </a:p>
          <a:p>
            <a:r>
              <a:rPr lang="en-US" dirty="0"/>
              <a:t>Can ontologies and controlled vocabularies be used?</a:t>
            </a:r>
          </a:p>
          <a:p>
            <a:r>
              <a:rPr lang="en-US" dirty="0"/>
              <a:t>Are costs involved?</a:t>
            </a:r>
          </a:p>
          <a:p>
            <a:r>
              <a:rPr lang="en-US" dirty="0"/>
              <a:t>Is there a license requirement (or is it implicit)?</a:t>
            </a: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4DE0D-61ED-EB1D-9DF1-F744BF77A8AB}"/>
              </a:ext>
            </a:extLst>
          </p:cNvPr>
          <p:cNvGrpSpPr>
            <a:grpSpLocks noChangeAspect="1"/>
          </p:cNvGrpSpPr>
          <p:nvPr/>
        </p:nvGrpSpPr>
        <p:grpSpPr>
          <a:xfrm>
            <a:off x="9132405" y="2775352"/>
            <a:ext cx="3059595" cy="4082648"/>
            <a:chOff x="2036644" y="1597167"/>
            <a:chExt cx="758791" cy="1012512"/>
          </a:xfrm>
          <a:solidFill>
            <a:srgbClr val="E97438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86900F5-C7D9-2726-E099-A8990D0420C8}"/>
                </a:ext>
              </a:extLst>
            </p:cNvPr>
            <p:cNvSpPr/>
            <p:nvPr/>
          </p:nvSpPr>
          <p:spPr>
            <a:xfrm>
              <a:off x="2173451" y="2508422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F2109B4-BF31-87AB-7930-E411C1C25658}"/>
                </a:ext>
              </a:extLst>
            </p:cNvPr>
            <p:cNvSpPr/>
            <p:nvPr/>
          </p:nvSpPr>
          <p:spPr>
            <a:xfrm>
              <a:off x="2082974" y="2407165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EBB7E8-D079-9BB3-7375-9454378013ED}"/>
                </a:ext>
              </a:extLst>
            </p:cNvPr>
            <p:cNvSpPr/>
            <p:nvPr/>
          </p:nvSpPr>
          <p:spPr>
            <a:xfrm>
              <a:off x="2125582" y="2305907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15F871-7C88-E55F-EEED-DD57D3AE33D0}"/>
                </a:ext>
              </a:extLst>
            </p:cNvPr>
            <p:cNvSpPr/>
            <p:nvPr/>
          </p:nvSpPr>
          <p:spPr>
            <a:xfrm>
              <a:off x="2036644" y="2204649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296968-75B4-696F-872C-87E904390838}"/>
                </a:ext>
              </a:extLst>
            </p:cNvPr>
            <p:cNvSpPr/>
            <p:nvPr/>
          </p:nvSpPr>
          <p:spPr>
            <a:xfrm>
              <a:off x="2203033" y="2103391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C44F1-450E-4904-B76E-0AF8C690702A}"/>
                </a:ext>
              </a:extLst>
            </p:cNvPr>
            <p:cNvSpPr/>
            <p:nvPr/>
          </p:nvSpPr>
          <p:spPr>
            <a:xfrm>
              <a:off x="2270282" y="1597167"/>
              <a:ext cx="506288" cy="506288"/>
            </a:xfrm>
            <a:custGeom>
              <a:avLst/>
              <a:gdLst>
                <a:gd name="connsiteX0" fmla="*/ 506289 w 506288"/>
                <a:gd name="connsiteY0" fmla="*/ 253145 h 506288"/>
                <a:gd name="connsiteX1" fmla="*/ 253145 w 506288"/>
                <a:gd name="connsiteY1" fmla="*/ 506289 h 506288"/>
                <a:gd name="connsiteX2" fmla="*/ 1 w 506288"/>
                <a:gd name="connsiteY2" fmla="*/ 253145 h 506288"/>
                <a:gd name="connsiteX3" fmla="*/ 253145 w 506288"/>
                <a:gd name="connsiteY3" fmla="*/ 0 h 506288"/>
                <a:gd name="connsiteX4" fmla="*/ 506289 w 506288"/>
                <a:gd name="connsiteY4" fmla="*/ 253145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88" h="506288">
                  <a:moveTo>
                    <a:pt x="506289" y="253145"/>
                  </a:moveTo>
                  <a:cubicBezTo>
                    <a:pt x="506289" y="392953"/>
                    <a:pt x="392952" y="506289"/>
                    <a:pt x="253145" y="506289"/>
                  </a:cubicBezTo>
                  <a:cubicBezTo>
                    <a:pt x="113337" y="506289"/>
                    <a:pt x="1" y="392953"/>
                    <a:pt x="1" y="253145"/>
                  </a:cubicBezTo>
                  <a:cubicBezTo>
                    <a:pt x="1" y="113337"/>
                    <a:pt x="113337" y="0"/>
                    <a:pt x="253145" y="0"/>
                  </a:cubicBezTo>
                  <a:cubicBezTo>
                    <a:pt x="392952" y="0"/>
                    <a:pt x="506289" y="113337"/>
                    <a:pt x="506289" y="25314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E5E4C4-6147-CA37-8908-4358124023A5}"/>
                </a:ext>
              </a:extLst>
            </p:cNvPr>
            <p:cNvSpPr/>
            <p:nvPr/>
          </p:nvSpPr>
          <p:spPr>
            <a:xfrm>
              <a:off x="2323541" y="1650426"/>
              <a:ext cx="399769" cy="399769"/>
            </a:xfrm>
            <a:custGeom>
              <a:avLst/>
              <a:gdLst>
                <a:gd name="connsiteX0" fmla="*/ 399769 w 399769"/>
                <a:gd name="connsiteY0" fmla="*/ 199885 h 399769"/>
                <a:gd name="connsiteX1" fmla="*/ 199884 w 399769"/>
                <a:gd name="connsiteY1" fmla="*/ 399770 h 399769"/>
                <a:gd name="connsiteX2" fmla="*/ -1 w 399769"/>
                <a:gd name="connsiteY2" fmla="*/ 199885 h 399769"/>
                <a:gd name="connsiteX3" fmla="*/ 199884 w 399769"/>
                <a:gd name="connsiteY3" fmla="*/ 0 h 399769"/>
                <a:gd name="connsiteX4" fmla="*/ 399769 w 399769"/>
                <a:gd name="connsiteY4" fmla="*/ 199885 h 3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69" h="399769">
                  <a:moveTo>
                    <a:pt x="399769" y="199885"/>
                  </a:moveTo>
                  <a:cubicBezTo>
                    <a:pt x="399769" y="310278"/>
                    <a:pt x="310278" y="399770"/>
                    <a:pt x="199884" y="399770"/>
                  </a:cubicBezTo>
                  <a:cubicBezTo>
                    <a:pt x="89491" y="399770"/>
                    <a:pt x="-1" y="310278"/>
                    <a:pt x="-1" y="199885"/>
                  </a:cubicBezTo>
                  <a:cubicBezTo>
                    <a:pt x="-1" y="89492"/>
                    <a:pt x="89491" y="0"/>
                    <a:pt x="199884" y="0"/>
                  </a:cubicBezTo>
                  <a:cubicBezTo>
                    <a:pt x="310277" y="0"/>
                    <a:pt x="399769" y="89492"/>
                    <a:pt x="399769" y="19988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66ACCC-D24A-E9E4-3EE9-FB623E0A55A9}"/>
                </a:ext>
              </a:extLst>
            </p:cNvPr>
            <p:cNvSpPr/>
            <p:nvPr/>
          </p:nvSpPr>
          <p:spPr>
            <a:xfrm>
              <a:off x="225693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8606D8-375E-E122-80FD-50961A4FC59D}"/>
                </a:ext>
              </a:extLst>
            </p:cNvPr>
            <p:cNvSpPr/>
            <p:nvPr/>
          </p:nvSpPr>
          <p:spPr>
            <a:xfrm>
              <a:off x="2310772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38FDB1-7916-CAA4-E065-07D06278C32C}"/>
                </a:ext>
              </a:extLst>
            </p:cNvPr>
            <p:cNvSpPr/>
            <p:nvPr/>
          </p:nvSpPr>
          <p:spPr>
            <a:xfrm>
              <a:off x="236460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DF10A3-13C7-1EBB-5970-1DECE82D2E54}"/>
                </a:ext>
              </a:extLst>
            </p:cNvPr>
            <p:cNvSpPr/>
            <p:nvPr/>
          </p:nvSpPr>
          <p:spPr>
            <a:xfrm>
              <a:off x="241851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ACA8A3-88D5-2BCC-A327-9AE9188EF122}"/>
                </a:ext>
              </a:extLst>
            </p:cNvPr>
            <p:cNvSpPr/>
            <p:nvPr/>
          </p:nvSpPr>
          <p:spPr>
            <a:xfrm>
              <a:off x="2472348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DBE940-1920-0579-CBA6-16C7EDCC9201}"/>
                </a:ext>
              </a:extLst>
            </p:cNvPr>
            <p:cNvSpPr/>
            <p:nvPr/>
          </p:nvSpPr>
          <p:spPr>
            <a:xfrm>
              <a:off x="252618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1B40B8-8BC8-D3F6-9FED-DC9258918AAC}"/>
                </a:ext>
              </a:extLst>
            </p:cNvPr>
            <p:cNvSpPr/>
            <p:nvPr/>
          </p:nvSpPr>
          <p:spPr>
            <a:xfrm>
              <a:off x="2580023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B433EC-852F-0459-4073-28E967FF5B18}"/>
                </a:ext>
              </a:extLst>
            </p:cNvPr>
            <p:cNvSpPr/>
            <p:nvPr/>
          </p:nvSpPr>
          <p:spPr>
            <a:xfrm>
              <a:off x="2633924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C016AB-D53D-6B70-3E84-CDAAE20BEE67}"/>
                </a:ext>
              </a:extLst>
            </p:cNvPr>
            <p:cNvSpPr/>
            <p:nvPr/>
          </p:nvSpPr>
          <p:spPr>
            <a:xfrm>
              <a:off x="268776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4D4C2A-1850-A815-32E2-D08101BA7C08}"/>
                </a:ext>
              </a:extLst>
            </p:cNvPr>
            <p:cNvSpPr/>
            <p:nvPr/>
          </p:nvSpPr>
          <p:spPr>
            <a:xfrm>
              <a:off x="274159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7">
              <a:extLst>
                <a:ext uri="{FF2B5EF4-FFF2-40B4-BE49-F238E27FC236}">
                  <a16:creationId xmlns:a16="http://schemas.microsoft.com/office/drawing/2014/main" id="{FA18A20B-D6FB-15DF-1A4D-A4D38A60C947}"/>
                </a:ext>
              </a:extLst>
            </p:cNvPr>
            <p:cNvGrpSpPr/>
            <p:nvPr/>
          </p:nvGrpSpPr>
          <p:grpSpPr>
            <a:xfrm>
              <a:off x="2090482" y="2224220"/>
              <a:ext cx="484728" cy="62115"/>
              <a:chOff x="7447546" y="6143612"/>
              <a:chExt cx="484728" cy="62115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1AE3D63-F1CA-A6AE-E28D-69F075BB8F1B}"/>
                  </a:ext>
                </a:extLst>
              </p:cNvPr>
              <p:cNvSpPr/>
              <p:nvPr/>
            </p:nvSpPr>
            <p:spPr>
              <a:xfrm>
                <a:off x="7447546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03E4F2C-38B1-5B83-DC8B-3FE0AE7CD5EF}"/>
                  </a:ext>
                </a:extLst>
              </p:cNvPr>
              <p:cNvSpPr/>
              <p:nvPr/>
            </p:nvSpPr>
            <p:spPr>
              <a:xfrm>
                <a:off x="750144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F6D4A55-714E-6A85-B0F0-8574B22F1B24}"/>
                  </a:ext>
                </a:extLst>
              </p:cNvPr>
              <p:cNvSpPr/>
              <p:nvPr/>
            </p:nvSpPr>
            <p:spPr>
              <a:xfrm>
                <a:off x="755528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274672-467C-BC54-2C52-2703937836DC}"/>
                  </a:ext>
                </a:extLst>
              </p:cNvPr>
              <p:cNvSpPr/>
              <p:nvPr/>
            </p:nvSpPr>
            <p:spPr>
              <a:xfrm>
                <a:off x="7609122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940DC9D-F5E1-86D7-F2A6-759EC36810B0}"/>
                  </a:ext>
                </a:extLst>
              </p:cNvPr>
              <p:cNvSpPr/>
              <p:nvPr/>
            </p:nvSpPr>
            <p:spPr>
              <a:xfrm>
                <a:off x="7663023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B38A016-1DD5-EB4C-251D-8ABF4D03606E}"/>
                  </a:ext>
                </a:extLst>
              </p:cNvPr>
              <p:cNvSpPr/>
              <p:nvPr/>
            </p:nvSpPr>
            <p:spPr>
              <a:xfrm>
                <a:off x="7716860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7D53155-C034-6F63-F94A-0B5373CC8D54}"/>
                  </a:ext>
                </a:extLst>
              </p:cNvPr>
              <p:cNvSpPr/>
              <p:nvPr/>
            </p:nvSpPr>
            <p:spPr>
              <a:xfrm>
                <a:off x="7770698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AFCA104-8B0C-1E27-3241-2C6311B1228B}"/>
                  </a:ext>
                </a:extLst>
              </p:cNvPr>
              <p:cNvSpPr/>
              <p:nvPr/>
            </p:nvSpPr>
            <p:spPr>
              <a:xfrm>
                <a:off x="7824599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D9132E3-2BD0-86A0-A63D-91AF1F83FB48}"/>
                  </a:ext>
                </a:extLst>
              </p:cNvPr>
              <p:cNvSpPr/>
              <p:nvPr/>
            </p:nvSpPr>
            <p:spPr>
              <a:xfrm>
                <a:off x="787843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BC1205E-9862-FA4A-EDA4-C5D088FFC3FD}"/>
                  </a:ext>
                </a:extLst>
              </p:cNvPr>
              <p:cNvSpPr/>
              <p:nvPr/>
            </p:nvSpPr>
            <p:spPr>
              <a:xfrm>
                <a:off x="793227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3" name="Graphic 7">
              <a:extLst>
                <a:ext uri="{FF2B5EF4-FFF2-40B4-BE49-F238E27FC236}">
                  <a16:creationId xmlns:a16="http://schemas.microsoft.com/office/drawing/2014/main" id="{24A81EE1-0ACA-9D07-1D3E-6A2177BF1FBC}"/>
                </a:ext>
              </a:extLst>
            </p:cNvPr>
            <p:cNvGrpSpPr/>
            <p:nvPr/>
          </p:nvGrpSpPr>
          <p:grpSpPr>
            <a:xfrm>
              <a:off x="2179483" y="2325478"/>
              <a:ext cx="484728" cy="62115"/>
              <a:chOff x="7536547" y="6244870"/>
              <a:chExt cx="484728" cy="62115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B66DDB9-F407-3CE4-8FD3-85AC1A8D417F}"/>
                  </a:ext>
                </a:extLst>
              </p:cNvPr>
              <p:cNvSpPr/>
              <p:nvPr/>
            </p:nvSpPr>
            <p:spPr>
              <a:xfrm>
                <a:off x="753654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2D6D755-798A-E3ED-89E1-934574D72F72}"/>
                  </a:ext>
                </a:extLst>
              </p:cNvPr>
              <p:cNvSpPr/>
              <p:nvPr/>
            </p:nvSpPr>
            <p:spPr>
              <a:xfrm>
                <a:off x="759038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0382F38-CCA7-FCCA-FC3B-501E9C04D7AC}"/>
                  </a:ext>
                </a:extLst>
              </p:cNvPr>
              <p:cNvSpPr/>
              <p:nvPr/>
            </p:nvSpPr>
            <p:spPr>
              <a:xfrm>
                <a:off x="7644222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44C524-586D-4769-D8AE-0C0D69731659}"/>
                  </a:ext>
                </a:extLst>
              </p:cNvPr>
              <p:cNvSpPr/>
              <p:nvPr/>
            </p:nvSpPr>
            <p:spPr>
              <a:xfrm>
                <a:off x="7698123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C4B4AFD-B2DB-34BB-392C-18C71EDB7313}"/>
                  </a:ext>
                </a:extLst>
              </p:cNvPr>
              <p:cNvSpPr/>
              <p:nvPr/>
            </p:nvSpPr>
            <p:spPr>
              <a:xfrm>
                <a:off x="7751961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CDBB9BA-FF33-36CA-5237-20C89E156531}"/>
                  </a:ext>
                </a:extLst>
              </p:cNvPr>
              <p:cNvSpPr/>
              <p:nvPr/>
            </p:nvSpPr>
            <p:spPr>
              <a:xfrm>
                <a:off x="7805798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7454EB7-6AC7-F1CF-AEE7-3D110BDD55CF}"/>
                  </a:ext>
                </a:extLst>
              </p:cNvPr>
              <p:cNvSpPr/>
              <p:nvPr/>
            </p:nvSpPr>
            <p:spPr>
              <a:xfrm>
                <a:off x="7859699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36767A-3050-BA14-6A13-CD2997D79F1B}"/>
                  </a:ext>
                </a:extLst>
              </p:cNvPr>
              <p:cNvSpPr/>
              <p:nvPr/>
            </p:nvSpPr>
            <p:spPr>
              <a:xfrm>
                <a:off x="791353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A330670-5B66-CB51-CD32-B2C5D1C0E7A7}"/>
                  </a:ext>
                </a:extLst>
              </p:cNvPr>
              <p:cNvSpPr/>
              <p:nvPr/>
            </p:nvSpPr>
            <p:spPr>
              <a:xfrm>
                <a:off x="7967374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9521D12-1FFE-EA40-886D-402D7E326AE9}"/>
                  </a:ext>
                </a:extLst>
              </p:cNvPr>
              <p:cNvSpPr/>
              <p:nvPr/>
            </p:nvSpPr>
            <p:spPr>
              <a:xfrm>
                <a:off x="802127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AE102B2A-9473-B1B9-FCA4-B2B46D6B2F11}"/>
                </a:ext>
              </a:extLst>
            </p:cNvPr>
            <p:cNvGrpSpPr/>
            <p:nvPr/>
          </p:nvGrpSpPr>
          <p:grpSpPr>
            <a:xfrm>
              <a:off x="2136811" y="2426736"/>
              <a:ext cx="484728" cy="62115"/>
              <a:chOff x="7493875" y="6346128"/>
              <a:chExt cx="484728" cy="62115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6724B4F-B2A6-456D-1592-35942103E069}"/>
                  </a:ext>
                </a:extLst>
              </p:cNvPr>
              <p:cNvSpPr/>
              <p:nvPr/>
            </p:nvSpPr>
            <p:spPr>
              <a:xfrm>
                <a:off x="749387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6C276E6-B171-02C5-FAE5-0F6CEA31BD72}"/>
                  </a:ext>
                </a:extLst>
              </p:cNvPr>
              <p:cNvSpPr/>
              <p:nvPr/>
            </p:nvSpPr>
            <p:spPr>
              <a:xfrm>
                <a:off x="754771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FE97F22-477C-0803-5B95-5F736A6820BD}"/>
                  </a:ext>
                </a:extLst>
              </p:cNvPr>
              <p:cNvSpPr/>
              <p:nvPr/>
            </p:nvSpPr>
            <p:spPr>
              <a:xfrm>
                <a:off x="7601614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6846C7A-35A4-3529-8921-5BDA74ED8572}"/>
                  </a:ext>
                </a:extLst>
              </p:cNvPr>
              <p:cNvSpPr/>
              <p:nvPr/>
            </p:nvSpPr>
            <p:spPr>
              <a:xfrm>
                <a:off x="7655451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6E7B903-A50D-1F54-7AEE-5F61D7964A58}"/>
                  </a:ext>
                </a:extLst>
              </p:cNvPr>
              <p:cNvSpPr/>
              <p:nvPr/>
            </p:nvSpPr>
            <p:spPr>
              <a:xfrm>
                <a:off x="7709289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29376B0-4ED1-09EA-194F-4A68F62CFB88}"/>
                  </a:ext>
                </a:extLst>
              </p:cNvPr>
              <p:cNvSpPr/>
              <p:nvPr/>
            </p:nvSpPr>
            <p:spPr>
              <a:xfrm>
                <a:off x="7763190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4AC79F-5624-EB83-7D81-61780B5158B0}"/>
                  </a:ext>
                </a:extLst>
              </p:cNvPr>
              <p:cNvSpPr/>
              <p:nvPr/>
            </p:nvSpPr>
            <p:spPr>
              <a:xfrm>
                <a:off x="7817027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2906699-B07B-3CD3-B329-4113BEC8AB2D}"/>
                  </a:ext>
                </a:extLst>
              </p:cNvPr>
              <p:cNvSpPr/>
              <p:nvPr/>
            </p:nvSpPr>
            <p:spPr>
              <a:xfrm>
                <a:off x="787086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9F81C75-4614-76CA-60E2-BD713FC55685}"/>
                  </a:ext>
                </a:extLst>
              </p:cNvPr>
              <p:cNvSpPr/>
              <p:nvPr/>
            </p:nvSpPr>
            <p:spPr>
              <a:xfrm>
                <a:off x="7924766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696C1D0-F52E-370C-508E-6C85E334A21B}"/>
                  </a:ext>
                </a:extLst>
              </p:cNvPr>
              <p:cNvSpPr/>
              <p:nvPr/>
            </p:nvSpPr>
            <p:spPr>
              <a:xfrm>
                <a:off x="797860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" name="Graphic 7">
              <a:extLst>
                <a:ext uri="{FF2B5EF4-FFF2-40B4-BE49-F238E27FC236}">
                  <a16:creationId xmlns:a16="http://schemas.microsoft.com/office/drawing/2014/main" id="{6B6D2B3D-4142-8523-0335-D773F844DB8C}"/>
                </a:ext>
              </a:extLst>
            </p:cNvPr>
            <p:cNvGrpSpPr/>
            <p:nvPr/>
          </p:nvGrpSpPr>
          <p:grpSpPr>
            <a:xfrm>
              <a:off x="2227289" y="2527994"/>
              <a:ext cx="484728" cy="62115"/>
              <a:chOff x="7584353" y="6447386"/>
              <a:chExt cx="484728" cy="62115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BBE80F-0BD1-96EC-275F-8DA3045AA890}"/>
                  </a:ext>
                </a:extLst>
              </p:cNvPr>
              <p:cNvSpPr/>
              <p:nvPr/>
            </p:nvSpPr>
            <p:spPr>
              <a:xfrm>
                <a:off x="7584353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A5C08DF-F2F5-FBAD-20ED-34588DBF085D}"/>
                  </a:ext>
                </a:extLst>
              </p:cNvPr>
              <p:cNvSpPr/>
              <p:nvPr/>
            </p:nvSpPr>
            <p:spPr>
              <a:xfrm>
                <a:off x="763825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F86031-FA18-AD53-24B1-6389229E4F4E}"/>
                  </a:ext>
                </a:extLst>
              </p:cNvPr>
              <p:cNvSpPr/>
              <p:nvPr/>
            </p:nvSpPr>
            <p:spPr>
              <a:xfrm>
                <a:off x="769209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898A28A-9F7E-C44F-4BB0-798C6FFBDE3E}"/>
                  </a:ext>
                </a:extLst>
              </p:cNvPr>
              <p:cNvSpPr/>
              <p:nvPr/>
            </p:nvSpPr>
            <p:spPr>
              <a:xfrm>
                <a:off x="7745929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2850D-00D9-FFC9-4C37-4D8F63F50B91}"/>
                  </a:ext>
                </a:extLst>
              </p:cNvPr>
              <p:cNvSpPr/>
              <p:nvPr/>
            </p:nvSpPr>
            <p:spPr>
              <a:xfrm>
                <a:off x="7799830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40092BB-7CBD-559F-BC6A-A4E34E925A04}"/>
                  </a:ext>
                </a:extLst>
              </p:cNvPr>
              <p:cNvSpPr/>
              <p:nvPr/>
            </p:nvSpPr>
            <p:spPr>
              <a:xfrm>
                <a:off x="7853668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9338191-25A8-1784-B519-167FC47ADF2D}"/>
                  </a:ext>
                </a:extLst>
              </p:cNvPr>
              <p:cNvSpPr/>
              <p:nvPr/>
            </p:nvSpPr>
            <p:spPr>
              <a:xfrm>
                <a:off x="7907505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46408DF-68D3-9DFD-85B9-3934C500C213}"/>
                  </a:ext>
                </a:extLst>
              </p:cNvPr>
              <p:cNvSpPr/>
              <p:nvPr/>
            </p:nvSpPr>
            <p:spPr>
              <a:xfrm>
                <a:off x="7961342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84C5FB-B939-41C9-A37D-3B6196FBD409}"/>
                  </a:ext>
                </a:extLst>
              </p:cNvPr>
              <p:cNvSpPr/>
              <p:nvPr/>
            </p:nvSpPr>
            <p:spPr>
              <a:xfrm>
                <a:off x="801524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BF9D750-2A13-1CE8-1C0E-C9DE548C5674}"/>
                  </a:ext>
                </a:extLst>
              </p:cNvPr>
              <p:cNvSpPr/>
              <p:nvPr/>
            </p:nvSpPr>
            <p:spPr>
              <a:xfrm>
                <a:off x="806908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7975E4-60A3-2B7E-0C6E-1A7F8B860863}"/>
                </a:ext>
              </a:extLst>
            </p:cNvPr>
            <p:cNvSpPr/>
            <p:nvPr/>
          </p:nvSpPr>
          <p:spPr>
            <a:xfrm>
              <a:off x="2403429" y="1730336"/>
              <a:ext cx="214388" cy="240036"/>
            </a:xfrm>
            <a:custGeom>
              <a:avLst/>
              <a:gdLst>
                <a:gd name="connsiteX0" fmla="*/ 168637 w 214388"/>
                <a:gd name="connsiteY0" fmla="*/ 10375 h 240036"/>
                <a:gd name="connsiteX1" fmla="*/ 90993 w 214388"/>
                <a:gd name="connsiteY1" fmla="*/ 3573 h 240036"/>
                <a:gd name="connsiteX2" fmla="*/ 3596 w 214388"/>
                <a:gd name="connsiteY2" fmla="*/ 149043 h 240036"/>
                <a:gd name="connsiteX3" fmla="*/ 149065 w 214388"/>
                <a:gd name="connsiteY3" fmla="*/ 236440 h 240036"/>
                <a:gd name="connsiteX4" fmla="*/ 214389 w 214388"/>
                <a:gd name="connsiteY4" fmla="*/ 193897 h 24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88" h="240036">
                  <a:moveTo>
                    <a:pt x="168637" y="10375"/>
                  </a:moveTo>
                  <a:cubicBezTo>
                    <a:pt x="145022" y="-84"/>
                    <a:pt x="117944" y="-3164"/>
                    <a:pt x="90993" y="3573"/>
                  </a:cubicBezTo>
                  <a:cubicBezTo>
                    <a:pt x="26696" y="19615"/>
                    <a:pt x="-12446" y="84746"/>
                    <a:pt x="3596" y="149043"/>
                  </a:cubicBezTo>
                  <a:cubicBezTo>
                    <a:pt x="19638" y="213340"/>
                    <a:pt x="84768" y="252482"/>
                    <a:pt x="149065" y="236440"/>
                  </a:cubicBezTo>
                  <a:cubicBezTo>
                    <a:pt x="176080" y="229703"/>
                    <a:pt x="198539" y="214238"/>
                    <a:pt x="214389" y="193897"/>
                  </a:cubicBez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7" name="Graphic 7">
              <a:extLst>
                <a:ext uri="{FF2B5EF4-FFF2-40B4-BE49-F238E27FC236}">
                  <a16:creationId xmlns:a16="http://schemas.microsoft.com/office/drawing/2014/main" id="{C79F7590-96A8-2B9D-1970-D4D23C603864}"/>
                </a:ext>
              </a:extLst>
            </p:cNvPr>
            <p:cNvGrpSpPr/>
            <p:nvPr/>
          </p:nvGrpSpPr>
          <p:grpSpPr>
            <a:xfrm>
              <a:off x="2383539" y="1817585"/>
              <a:ext cx="189104" cy="88039"/>
              <a:chOff x="7740603" y="5736977"/>
              <a:chExt cx="189104" cy="88039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96A48AF-8F52-D626-2F34-56C7A52D403B}"/>
                  </a:ext>
                </a:extLst>
              </p:cNvPr>
              <p:cNvSpPr/>
              <p:nvPr/>
            </p:nvSpPr>
            <p:spPr>
              <a:xfrm>
                <a:off x="7740603" y="5736977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7FEA6EC-7CA8-ACA6-669D-7436EC71BABC}"/>
                  </a:ext>
                </a:extLst>
              </p:cNvPr>
              <p:cNvSpPr/>
              <p:nvPr/>
            </p:nvSpPr>
            <p:spPr>
              <a:xfrm>
                <a:off x="7751511" y="5780548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8818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922A-A790-2F06-419F-F30740EE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03FC-2BDF-13B0-ABD0-787040F7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submit!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049A-9C89-9C3E-3C44-7833B1190F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repositories have different rules:</a:t>
            </a:r>
          </a:p>
          <a:p>
            <a:r>
              <a:rPr lang="en-US" dirty="0"/>
              <a:t>What files are expected?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metadata</a:t>
            </a:r>
            <a:r>
              <a:rPr lang="en-US" dirty="0"/>
              <a:t> is expected?</a:t>
            </a:r>
          </a:p>
          <a:p>
            <a:r>
              <a:rPr lang="en-US" dirty="0"/>
              <a:t>Can ontologies and controlled vocabularies be used?</a:t>
            </a:r>
          </a:p>
          <a:p>
            <a:r>
              <a:rPr lang="en-US" dirty="0"/>
              <a:t>Are costs involved?</a:t>
            </a:r>
          </a:p>
          <a:p>
            <a:r>
              <a:rPr lang="en-US" dirty="0"/>
              <a:t>Is there a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license</a:t>
            </a:r>
            <a:r>
              <a:rPr lang="en-US" dirty="0"/>
              <a:t> requirement (or is it implicit)?</a:t>
            </a: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CACB7-95C0-C845-BD8B-D9E6EE3492D9}"/>
              </a:ext>
            </a:extLst>
          </p:cNvPr>
          <p:cNvGrpSpPr>
            <a:grpSpLocks noChangeAspect="1"/>
          </p:cNvGrpSpPr>
          <p:nvPr/>
        </p:nvGrpSpPr>
        <p:grpSpPr>
          <a:xfrm>
            <a:off x="9132405" y="2775352"/>
            <a:ext cx="3059595" cy="4082648"/>
            <a:chOff x="2036644" y="1597167"/>
            <a:chExt cx="758791" cy="1012512"/>
          </a:xfrm>
          <a:solidFill>
            <a:srgbClr val="E97438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1EC6FD-A6F4-7A98-91F7-5C99FE12407F}"/>
                </a:ext>
              </a:extLst>
            </p:cNvPr>
            <p:cNvSpPr/>
            <p:nvPr/>
          </p:nvSpPr>
          <p:spPr>
            <a:xfrm>
              <a:off x="2173451" y="2508422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6EE396-87D4-A37B-74A4-5E665AD75441}"/>
                </a:ext>
              </a:extLst>
            </p:cNvPr>
            <p:cNvSpPr/>
            <p:nvPr/>
          </p:nvSpPr>
          <p:spPr>
            <a:xfrm>
              <a:off x="2082974" y="2407165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D01AB1-7D6A-E99C-6A5F-08BAFB3A682F}"/>
                </a:ext>
              </a:extLst>
            </p:cNvPr>
            <p:cNvSpPr/>
            <p:nvPr/>
          </p:nvSpPr>
          <p:spPr>
            <a:xfrm>
              <a:off x="2125582" y="2305907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7BA6F8-871C-4F40-D595-21E3CBC98DE6}"/>
                </a:ext>
              </a:extLst>
            </p:cNvPr>
            <p:cNvSpPr/>
            <p:nvPr/>
          </p:nvSpPr>
          <p:spPr>
            <a:xfrm>
              <a:off x="2036644" y="2204649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2 w 592402"/>
                <a:gd name="connsiteY1" fmla="*/ 0 h 101257"/>
                <a:gd name="connsiteX2" fmla="*/ 592402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2" y="0"/>
                  </a:lnTo>
                  <a:lnTo>
                    <a:pt x="592402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50999B-D78D-6A1D-8CE6-1704CD2D4440}"/>
                </a:ext>
              </a:extLst>
            </p:cNvPr>
            <p:cNvSpPr/>
            <p:nvPr/>
          </p:nvSpPr>
          <p:spPr>
            <a:xfrm>
              <a:off x="2203033" y="2103391"/>
              <a:ext cx="592402" cy="101257"/>
            </a:xfrm>
            <a:custGeom>
              <a:avLst/>
              <a:gdLst>
                <a:gd name="connsiteX0" fmla="*/ 0 w 592402"/>
                <a:gd name="connsiteY0" fmla="*/ 0 h 101257"/>
                <a:gd name="connsiteX1" fmla="*/ 592403 w 592402"/>
                <a:gd name="connsiteY1" fmla="*/ 0 h 101257"/>
                <a:gd name="connsiteX2" fmla="*/ 592403 w 592402"/>
                <a:gd name="connsiteY2" fmla="*/ 101258 h 101257"/>
                <a:gd name="connsiteX3" fmla="*/ 0 w 592402"/>
                <a:gd name="connsiteY3" fmla="*/ 101258 h 10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2402" h="101257">
                  <a:moveTo>
                    <a:pt x="0" y="0"/>
                  </a:moveTo>
                  <a:lnTo>
                    <a:pt x="592403" y="0"/>
                  </a:lnTo>
                  <a:lnTo>
                    <a:pt x="592403" y="101258"/>
                  </a:lnTo>
                  <a:lnTo>
                    <a:pt x="0" y="101258"/>
                  </a:ln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959820-DD22-3911-4A57-E40E63ED362D}"/>
                </a:ext>
              </a:extLst>
            </p:cNvPr>
            <p:cNvSpPr/>
            <p:nvPr/>
          </p:nvSpPr>
          <p:spPr>
            <a:xfrm>
              <a:off x="2270282" y="1597167"/>
              <a:ext cx="506288" cy="506288"/>
            </a:xfrm>
            <a:custGeom>
              <a:avLst/>
              <a:gdLst>
                <a:gd name="connsiteX0" fmla="*/ 506289 w 506288"/>
                <a:gd name="connsiteY0" fmla="*/ 253145 h 506288"/>
                <a:gd name="connsiteX1" fmla="*/ 253145 w 506288"/>
                <a:gd name="connsiteY1" fmla="*/ 506289 h 506288"/>
                <a:gd name="connsiteX2" fmla="*/ 1 w 506288"/>
                <a:gd name="connsiteY2" fmla="*/ 253145 h 506288"/>
                <a:gd name="connsiteX3" fmla="*/ 253145 w 506288"/>
                <a:gd name="connsiteY3" fmla="*/ 0 h 506288"/>
                <a:gd name="connsiteX4" fmla="*/ 506289 w 506288"/>
                <a:gd name="connsiteY4" fmla="*/ 253145 h 50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88" h="506288">
                  <a:moveTo>
                    <a:pt x="506289" y="253145"/>
                  </a:moveTo>
                  <a:cubicBezTo>
                    <a:pt x="506289" y="392953"/>
                    <a:pt x="392952" y="506289"/>
                    <a:pt x="253145" y="506289"/>
                  </a:cubicBezTo>
                  <a:cubicBezTo>
                    <a:pt x="113337" y="506289"/>
                    <a:pt x="1" y="392953"/>
                    <a:pt x="1" y="253145"/>
                  </a:cubicBezTo>
                  <a:cubicBezTo>
                    <a:pt x="1" y="113337"/>
                    <a:pt x="113337" y="0"/>
                    <a:pt x="253145" y="0"/>
                  </a:cubicBezTo>
                  <a:cubicBezTo>
                    <a:pt x="392952" y="0"/>
                    <a:pt x="506289" y="113337"/>
                    <a:pt x="506289" y="25314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63228-D8A0-679D-8E0F-25730D7F42E8}"/>
                </a:ext>
              </a:extLst>
            </p:cNvPr>
            <p:cNvSpPr/>
            <p:nvPr/>
          </p:nvSpPr>
          <p:spPr>
            <a:xfrm>
              <a:off x="2323541" y="1650426"/>
              <a:ext cx="399769" cy="399769"/>
            </a:xfrm>
            <a:custGeom>
              <a:avLst/>
              <a:gdLst>
                <a:gd name="connsiteX0" fmla="*/ 399769 w 399769"/>
                <a:gd name="connsiteY0" fmla="*/ 199885 h 399769"/>
                <a:gd name="connsiteX1" fmla="*/ 199884 w 399769"/>
                <a:gd name="connsiteY1" fmla="*/ 399770 h 399769"/>
                <a:gd name="connsiteX2" fmla="*/ -1 w 399769"/>
                <a:gd name="connsiteY2" fmla="*/ 199885 h 399769"/>
                <a:gd name="connsiteX3" fmla="*/ 199884 w 399769"/>
                <a:gd name="connsiteY3" fmla="*/ 0 h 399769"/>
                <a:gd name="connsiteX4" fmla="*/ 399769 w 399769"/>
                <a:gd name="connsiteY4" fmla="*/ 199885 h 3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69" h="399769">
                  <a:moveTo>
                    <a:pt x="399769" y="199885"/>
                  </a:moveTo>
                  <a:cubicBezTo>
                    <a:pt x="399769" y="310278"/>
                    <a:pt x="310278" y="399770"/>
                    <a:pt x="199884" y="399770"/>
                  </a:cubicBezTo>
                  <a:cubicBezTo>
                    <a:pt x="89491" y="399770"/>
                    <a:pt x="-1" y="310278"/>
                    <a:pt x="-1" y="199885"/>
                  </a:cubicBezTo>
                  <a:cubicBezTo>
                    <a:pt x="-1" y="89492"/>
                    <a:pt x="89491" y="0"/>
                    <a:pt x="199884" y="0"/>
                  </a:cubicBezTo>
                  <a:cubicBezTo>
                    <a:pt x="310277" y="0"/>
                    <a:pt x="399769" y="89492"/>
                    <a:pt x="399769" y="199885"/>
                  </a:cubicBezTo>
                  <a:close/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0082D6-03E0-CE8A-E301-115197CB52FB}"/>
                </a:ext>
              </a:extLst>
            </p:cNvPr>
            <p:cNvSpPr/>
            <p:nvPr/>
          </p:nvSpPr>
          <p:spPr>
            <a:xfrm>
              <a:off x="225693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BC1C4F-4C75-6D07-0117-D12F2086ADFC}"/>
                </a:ext>
              </a:extLst>
            </p:cNvPr>
            <p:cNvSpPr/>
            <p:nvPr/>
          </p:nvSpPr>
          <p:spPr>
            <a:xfrm>
              <a:off x="2310772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87E150-5087-A0F3-F13A-AF4C779DA2A4}"/>
                </a:ext>
              </a:extLst>
            </p:cNvPr>
            <p:cNvSpPr/>
            <p:nvPr/>
          </p:nvSpPr>
          <p:spPr>
            <a:xfrm>
              <a:off x="236460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F2F838-F775-B78F-3F1E-551EDF9A0C21}"/>
                </a:ext>
              </a:extLst>
            </p:cNvPr>
            <p:cNvSpPr/>
            <p:nvPr/>
          </p:nvSpPr>
          <p:spPr>
            <a:xfrm>
              <a:off x="241851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04E58F-BD8F-BC44-DAE4-086AFC2801AF}"/>
                </a:ext>
              </a:extLst>
            </p:cNvPr>
            <p:cNvSpPr/>
            <p:nvPr/>
          </p:nvSpPr>
          <p:spPr>
            <a:xfrm>
              <a:off x="2472348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BB1AF5-C83C-0E99-B71A-42782B23A929}"/>
                </a:ext>
              </a:extLst>
            </p:cNvPr>
            <p:cNvSpPr/>
            <p:nvPr/>
          </p:nvSpPr>
          <p:spPr>
            <a:xfrm>
              <a:off x="2526185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26D147-464E-B4CD-05FB-42E446323C0E}"/>
                </a:ext>
              </a:extLst>
            </p:cNvPr>
            <p:cNvSpPr/>
            <p:nvPr/>
          </p:nvSpPr>
          <p:spPr>
            <a:xfrm>
              <a:off x="2580023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B90D8C-A36D-76CD-1FF2-2C3A51EED5E0}"/>
                </a:ext>
              </a:extLst>
            </p:cNvPr>
            <p:cNvSpPr/>
            <p:nvPr/>
          </p:nvSpPr>
          <p:spPr>
            <a:xfrm>
              <a:off x="2633924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F9B527-7EE2-D96F-E132-F89C24D5B61A}"/>
                </a:ext>
              </a:extLst>
            </p:cNvPr>
            <p:cNvSpPr/>
            <p:nvPr/>
          </p:nvSpPr>
          <p:spPr>
            <a:xfrm>
              <a:off x="2687761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53BD7D-B4B0-7914-8324-5DBAE759B86C}"/>
                </a:ext>
              </a:extLst>
            </p:cNvPr>
            <p:cNvSpPr/>
            <p:nvPr/>
          </p:nvSpPr>
          <p:spPr>
            <a:xfrm>
              <a:off x="2741599" y="2122963"/>
              <a:ext cx="6416" cy="62179"/>
            </a:xfrm>
            <a:custGeom>
              <a:avLst/>
              <a:gdLst>
                <a:gd name="connsiteX0" fmla="*/ 0 w 6416"/>
                <a:gd name="connsiteY0" fmla="*/ 0 h 62179"/>
                <a:gd name="connsiteX1" fmla="*/ 0 w 6416"/>
                <a:gd name="connsiteY1" fmla="*/ 62179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62179">
                  <a:moveTo>
                    <a:pt x="0" y="0"/>
                  </a:moveTo>
                  <a:lnTo>
                    <a:pt x="0" y="62179"/>
                  </a:ln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2" name="Graphic 7">
              <a:extLst>
                <a:ext uri="{FF2B5EF4-FFF2-40B4-BE49-F238E27FC236}">
                  <a16:creationId xmlns:a16="http://schemas.microsoft.com/office/drawing/2014/main" id="{47E87AFB-D112-E2ED-EAEC-DD1D2A42E4B6}"/>
                </a:ext>
              </a:extLst>
            </p:cNvPr>
            <p:cNvGrpSpPr/>
            <p:nvPr/>
          </p:nvGrpSpPr>
          <p:grpSpPr>
            <a:xfrm>
              <a:off x="2090482" y="2224220"/>
              <a:ext cx="484728" cy="62115"/>
              <a:chOff x="7447546" y="6143612"/>
              <a:chExt cx="484728" cy="62115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59A64DD-2D13-3A3E-C582-577FB2943990}"/>
                  </a:ext>
                </a:extLst>
              </p:cNvPr>
              <p:cNvSpPr/>
              <p:nvPr/>
            </p:nvSpPr>
            <p:spPr>
              <a:xfrm>
                <a:off x="7447546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53F932B-833A-CACD-4CC1-58E2641B810D}"/>
                  </a:ext>
                </a:extLst>
              </p:cNvPr>
              <p:cNvSpPr/>
              <p:nvPr/>
            </p:nvSpPr>
            <p:spPr>
              <a:xfrm>
                <a:off x="750144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0EF5A9A-14D8-B7A1-906E-CDD6DAD321F9}"/>
                  </a:ext>
                </a:extLst>
              </p:cNvPr>
              <p:cNvSpPr/>
              <p:nvPr/>
            </p:nvSpPr>
            <p:spPr>
              <a:xfrm>
                <a:off x="755528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EFA2794-F255-77F0-12CB-7E81E5465645}"/>
                  </a:ext>
                </a:extLst>
              </p:cNvPr>
              <p:cNvSpPr/>
              <p:nvPr/>
            </p:nvSpPr>
            <p:spPr>
              <a:xfrm>
                <a:off x="7609122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8EB4613-271C-5AAA-B725-05167742307A}"/>
                  </a:ext>
                </a:extLst>
              </p:cNvPr>
              <p:cNvSpPr/>
              <p:nvPr/>
            </p:nvSpPr>
            <p:spPr>
              <a:xfrm>
                <a:off x="7663023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283D823-4CDB-6669-804C-03E982474306}"/>
                  </a:ext>
                </a:extLst>
              </p:cNvPr>
              <p:cNvSpPr/>
              <p:nvPr/>
            </p:nvSpPr>
            <p:spPr>
              <a:xfrm>
                <a:off x="7716860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C7C3EC-8233-6C5C-A95E-DC9135F93EFD}"/>
                  </a:ext>
                </a:extLst>
              </p:cNvPr>
              <p:cNvSpPr/>
              <p:nvPr/>
            </p:nvSpPr>
            <p:spPr>
              <a:xfrm>
                <a:off x="7770698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2C6E065-B6BF-CDA7-B2D9-22FCBF67C104}"/>
                  </a:ext>
                </a:extLst>
              </p:cNvPr>
              <p:cNvSpPr/>
              <p:nvPr/>
            </p:nvSpPr>
            <p:spPr>
              <a:xfrm>
                <a:off x="7824599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DA6A8E5-CA51-36E4-4585-FE886DC6C1FC}"/>
                  </a:ext>
                </a:extLst>
              </p:cNvPr>
              <p:cNvSpPr/>
              <p:nvPr/>
            </p:nvSpPr>
            <p:spPr>
              <a:xfrm>
                <a:off x="7878437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A31A3CC-F23C-E3B1-1A1A-F2B83163A2CC}"/>
                  </a:ext>
                </a:extLst>
              </p:cNvPr>
              <p:cNvSpPr/>
              <p:nvPr/>
            </p:nvSpPr>
            <p:spPr>
              <a:xfrm>
                <a:off x="7932274" y="6143612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3" name="Graphic 7">
              <a:extLst>
                <a:ext uri="{FF2B5EF4-FFF2-40B4-BE49-F238E27FC236}">
                  <a16:creationId xmlns:a16="http://schemas.microsoft.com/office/drawing/2014/main" id="{90F8419A-856D-37BA-0EDC-FB34D105D931}"/>
                </a:ext>
              </a:extLst>
            </p:cNvPr>
            <p:cNvGrpSpPr/>
            <p:nvPr/>
          </p:nvGrpSpPr>
          <p:grpSpPr>
            <a:xfrm>
              <a:off x="2179483" y="2325478"/>
              <a:ext cx="484728" cy="62115"/>
              <a:chOff x="7536547" y="6244870"/>
              <a:chExt cx="484728" cy="62115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8C48C4-B414-BC11-03D9-3AECE1FDBD56}"/>
                  </a:ext>
                </a:extLst>
              </p:cNvPr>
              <p:cNvSpPr/>
              <p:nvPr/>
            </p:nvSpPr>
            <p:spPr>
              <a:xfrm>
                <a:off x="753654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1C566F-554E-9F15-FF34-A4579730B85B}"/>
                  </a:ext>
                </a:extLst>
              </p:cNvPr>
              <p:cNvSpPr/>
              <p:nvPr/>
            </p:nvSpPr>
            <p:spPr>
              <a:xfrm>
                <a:off x="759038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BC2A856-629D-87D9-119E-C7E4D923FA30}"/>
                  </a:ext>
                </a:extLst>
              </p:cNvPr>
              <p:cNvSpPr/>
              <p:nvPr/>
            </p:nvSpPr>
            <p:spPr>
              <a:xfrm>
                <a:off x="7644222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7D696EC-B484-4768-62CE-AE8237FF534B}"/>
                  </a:ext>
                </a:extLst>
              </p:cNvPr>
              <p:cNvSpPr/>
              <p:nvPr/>
            </p:nvSpPr>
            <p:spPr>
              <a:xfrm>
                <a:off x="7698123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B28B8B0-7113-BBDB-5CE7-872499E2293B}"/>
                  </a:ext>
                </a:extLst>
              </p:cNvPr>
              <p:cNvSpPr/>
              <p:nvPr/>
            </p:nvSpPr>
            <p:spPr>
              <a:xfrm>
                <a:off x="7751961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24C42C1-13DE-5724-FA40-5E6DF82330A0}"/>
                  </a:ext>
                </a:extLst>
              </p:cNvPr>
              <p:cNvSpPr/>
              <p:nvPr/>
            </p:nvSpPr>
            <p:spPr>
              <a:xfrm>
                <a:off x="7805798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C74631F-1C69-687E-E367-E9EF795ED2BC}"/>
                  </a:ext>
                </a:extLst>
              </p:cNvPr>
              <p:cNvSpPr/>
              <p:nvPr/>
            </p:nvSpPr>
            <p:spPr>
              <a:xfrm>
                <a:off x="7859699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8119A9-91F2-1BB7-699B-F59CDCD49E47}"/>
                  </a:ext>
                </a:extLst>
              </p:cNvPr>
              <p:cNvSpPr/>
              <p:nvPr/>
            </p:nvSpPr>
            <p:spPr>
              <a:xfrm>
                <a:off x="7913537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DE63899-5761-5C80-AD9B-22B87C6DBE5C}"/>
                  </a:ext>
                </a:extLst>
              </p:cNvPr>
              <p:cNvSpPr/>
              <p:nvPr/>
            </p:nvSpPr>
            <p:spPr>
              <a:xfrm>
                <a:off x="7967374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41D7A1D-35FE-310A-DC9F-0E3F319C1C92}"/>
                  </a:ext>
                </a:extLst>
              </p:cNvPr>
              <p:cNvSpPr/>
              <p:nvPr/>
            </p:nvSpPr>
            <p:spPr>
              <a:xfrm>
                <a:off x="8021275" y="6244870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FA782F1B-79E2-6193-1ECA-6FCB4B075378}"/>
                </a:ext>
              </a:extLst>
            </p:cNvPr>
            <p:cNvGrpSpPr/>
            <p:nvPr/>
          </p:nvGrpSpPr>
          <p:grpSpPr>
            <a:xfrm>
              <a:off x="2136811" y="2426736"/>
              <a:ext cx="484728" cy="62115"/>
              <a:chOff x="7493875" y="6346128"/>
              <a:chExt cx="484728" cy="62115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44BAED4-64B2-56A3-2EF9-19F6EE046EE6}"/>
                  </a:ext>
                </a:extLst>
              </p:cNvPr>
              <p:cNvSpPr/>
              <p:nvPr/>
            </p:nvSpPr>
            <p:spPr>
              <a:xfrm>
                <a:off x="749387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66A0CD0-F4BC-C149-D175-51EA45624122}"/>
                  </a:ext>
                </a:extLst>
              </p:cNvPr>
              <p:cNvSpPr/>
              <p:nvPr/>
            </p:nvSpPr>
            <p:spPr>
              <a:xfrm>
                <a:off x="754771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85BC28-7CF4-206C-0D70-53AA4077C1DC}"/>
                  </a:ext>
                </a:extLst>
              </p:cNvPr>
              <p:cNvSpPr/>
              <p:nvPr/>
            </p:nvSpPr>
            <p:spPr>
              <a:xfrm>
                <a:off x="7601614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6DB6CE9-3E4B-25D9-A2E7-7C02403E731A}"/>
                  </a:ext>
                </a:extLst>
              </p:cNvPr>
              <p:cNvSpPr/>
              <p:nvPr/>
            </p:nvSpPr>
            <p:spPr>
              <a:xfrm>
                <a:off x="7655451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BF33F2-ED50-4880-591E-F46AE6C2954A}"/>
                  </a:ext>
                </a:extLst>
              </p:cNvPr>
              <p:cNvSpPr/>
              <p:nvPr/>
            </p:nvSpPr>
            <p:spPr>
              <a:xfrm>
                <a:off x="7709289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70640B6-F8FA-5DF0-A5AD-D66B2660906C}"/>
                  </a:ext>
                </a:extLst>
              </p:cNvPr>
              <p:cNvSpPr/>
              <p:nvPr/>
            </p:nvSpPr>
            <p:spPr>
              <a:xfrm>
                <a:off x="7763190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8CCD487-1B1E-E0AD-CC07-182623B46A88}"/>
                  </a:ext>
                </a:extLst>
              </p:cNvPr>
              <p:cNvSpPr/>
              <p:nvPr/>
            </p:nvSpPr>
            <p:spPr>
              <a:xfrm>
                <a:off x="7817027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D978066-AE2F-DAE5-F21D-5ED6E72FE5FC}"/>
                  </a:ext>
                </a:extLst>
              </p:cNvPr>
              <p:cNvSpPr/>
              <p:nvPr/>
            </p:nvSpPr>
            <p:spPr>
              <a:xfrm>
                <a:off x="7870865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5ED06-952B-F92B-F1DC-21522DADCB0F}"/>
                  </a:ext>
                </a:extLst>
              </p:cNvPr>
              <p:cNvSpPr/>
              <p:nvPr/>
            </p:nvSpPr>
            <p:spPr>
              <a:xfrm>
                <a:off x="7924766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2F3C0A-B9FC-04FC-0F87-8FF6706D6DCD}"/>
                  </a:ext>
                </a:extLst>
              </p:cNvPr>
              <p:cNvSpPr/>
              <p:nvPr/>
            </p:nvSpPr>
            <p:spPr>
              <a:xfrm>
                <a:off x="7978603" y="6346128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grpSp>
          <p:nvGrpSpPr>
            <p:cNvPr id="25" name="Graphic 7">
              <a:extLst>
                <a:ext uri="{FF2B5EF4-FFF2-40B4-BE49-F238E27FC236}">
                  <a16:creationId xmlns:a16="http://schemas.microsoft.com/office/drawing/2014/main" id="{E6DF7DAC-1816-0739-F297-726774946993}"/>
                </a:ext>
              </a:extLst>
            </p:cNvPr>
            <p:cNvGrpSpPr/>
            <p:nvPr/>
          </p:nvGrpSpPr>
          <p:grpSpPr>
            <a:xfrm>
              <a:off x="2227289" y="2527994"/>
              <a:ext cx="484728" cy="62115"/>
              <a:chOff x="7584353" y="6447386"/>
              <a:chExt cx="484728" cy="62115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96AD456-F836-5F2B-F951-FD17B053D8E3}"/>
                  </a:ext>
                </a:extLst>
              </p:cNvPr>
              <p:cNvSpPr/>
              <p:nvPr/>
            </p:nvSpPr>
            <p:spPr>
              <a:xfrm>
                <a:off x="7584353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064AAD9-CC26-6DBE-611C-24A53AE2E394}"/>
                  </a:ext>
                </a:extLst>
              </p:cNvPr>
              <p:cNvSpPr/>
              <p:nvPr/>
            </p:nvSpPr>
            <p:spPr>
              <a:xfrm>
                <a:off x="763825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1FDF3EB-3848-C272-4DD6-42336BB795D8}"/>
                  </a:ext>
                </a:extLst>
              </p:cNvPr>
              <p:cNvSpPr/>
              <p:nvPr/>
            </p:nvSpPr>
            <p:spPr>
              <a:xfrm>
                <a:off x="769209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C4A61F4-47BC-4D63-D7D5-0535B76E2729}"/>
                  </a:ext>
                </a:extLst>
              </p:cNvPr>
              <p:cNvSpPr/>
              <p:nvPr/>
            </p:nvSpPr>
            <p:spPr>
              <a:xfrm>
                <a:off x="7745929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BE84CEB-0489-2A4E-115D-24D43BEA3F2F}"/>
                  </a:ext>
                </a:extLst>
              </p:cNvPr>
              <p:cNvSpPr/>
              <p:nvPr/>
            </p:nvSpPr>
            <p:spPr>
              <a:xfrm>
                <a:off x="7799830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C5B7BD5-8043-F399-6390-5895EB4C7E36}"/>
                  </a:ext>
                </a:extLst>
              </p:cNvPr>
              <p:cNvSpPr/>
              <p:nvPr/>
            </p:nvSpPr>
            <p:spPr>
              <a:xfrm>
                <a:off x="7853668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F037292-951E-907D-4DAF-9B22E23409A2}"/>
                  </a:ext>
                </a:extLst>
              </p:cNvPr>
              <p:cNvSpPr/>
              <p:nvPr/>
            </p:nvSpPr>
            <p:spPr>
              <a:xfrm>
                <a:off x="7907505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59F2B0-AA29-AD08-ACB7-E18C7D33490C}"/>
                  </a:ext>
                </a:extLst>
              </p:cNvPr>
              <p:cNvSpPr/>
              <p:nvPr/>
            </p:nvSpPr>
            <p:spPr>
              <a:xfrm>
                <a:off x="7961342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D24B821-453D-5137-3CD8-7B6438794AF8}"/>
                  </a:ext>
                </a:extLst>
              </p:cNvPr>
              <p:cNvSpPr/>
              <p:nvPr/>
            </p:nvSpPr>
            <p:spPr>
              <a:xfrm>
                <a:off x="8015244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98C00DC-4058-E187-0E0F-073886A53A5C}"/>
                  </a:ext>
                </a:extLst>
              </p:cNvPr>
              <p:cNvSpPr/>
              <p:nvPr/>
            </p:nvSpPr>
            <p:spPr>
              <a:xfrm>
                <a:off x="8069081" y="6447386"/>
                <a:ext cx="6416" cy="62115"/>
              </a:xfrm>
              <a:custGeom>
                <a:avLst/>
                <a:gdLst>
                  <a:gd name="connsiteX0" fmla="*/ 0 w 6416"/>
                  <a:gd name="connsiteY0" fmla="*/ 0 h 62115"/>
                  <a:gd name="connsiteX1" fmla="*/ 0 w 6416"/>
                  <a:gd name="connsiteY1" fmla="*/ 62115 h 6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16" h="62115">
                    <a:moveTo>
                      <a:pt x="0" y="0"/>
                    </a:moveTo>
                    <a:lnTo>
                      <a:pt x="0" y="62115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E7359F-F950-C357-CF01-2A46CA47F995}"/>
                </a:ext>
              </a:extLst>
            </p:cNvPr>
            <p:cNvSpPr/>
            <p:nvPr/>
          </p:nvSpPr>
          <p:spPr>
            <a:xfrm>
              <a:off x="2403429" y="1730336"/>
              <a:ext cx="214388" cy="240036"/>
            </a:xfrm>
            <a:custGeom>
              <a:avLst/>
              <a:gdLst>
                <a:gd name="connsiteX0" fmla="*/ 168637 w 214388"/>
                <a:gd name="connsiteY0" fmla="*/ 10375 h 240036"/>
                <a:gd name="connsiteX1" fmla="*/ 90993 w 214388"/>
                <a:gd name="connsiteY1" fmla="*/ 3573 h 240036"/>
                <a:gd name="connsiteX2" fmla="*/ 3596 w 214388"/>
                <a:gd name="connsiteY2" fmla="*/ 149043 h 240036"/>
                <a:gd name="connsiteX3" fmla="*/ 149065 w 214388"/>
                <a:gd name="connsiteY3" fmla="*/ 236440 h 240036"/>
                <a:gd name="connsiteX4" fmla="*/ 214389 w 214388"/>
                <a:gd name="connsiteY4" fmla="*/ 193897 h 24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88" h="240036">
                  <a:moveTo>
                    <a:pt x="168637" y="10375"/>
                  </a:moveTo>
                  <a:cubicBezTo>
                    <a:pt x="145022" y="-84"/>
                    <a:pt x="117944" y="-3164"/>
                    <a:pt x="90993" y="3573"/>
                  </a:cubicBezTo>
                  <a:cubicBezTo>
                    <a:pt x="26696" y="19615"/>
                    <a:pt x="-12446" y="84746"/>
                    <a:pt x="3596" y="149043"/>
                  </a:cubicBezTo>
                  <a:cubicBezTo>
                    <a:pt x="19638" y="213340"/>
                    <a:pt x="84768" y="252482"/>
                    <a:pt x="149065" y="236440"/>
                  </a:cubicBezTo>
                  <a:cubicBezTo>
                    <a:pt x="176080" y="229703"/>
                    <a:pt x="198539" y="214238"/>
                    <a:pt x="214389" y="193897"/>
                  </a:cubicBezTo>
                </a:path>
              </a:pathLst>
            </a:custGeom>
            <a:grpFill/>
            <a:ln w="8342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BE"/>
            </a:p>
          </p:txBody>
        </p:sp>
        <p:grpSp>
          <p:nvGrpSpPr>
            <p:cNvPr id="27" name="Graphic 7">
              <a:extLst>
                <a:ext uri="{FF2B5EF4-FFF2-40B4-BE49-F238E27FC236}">
                  <a16:creationId xmlns:a16="http://schemas.microsoft.com/office/drawing/2014/main" id="{5B941173-0794-ED3F-11F5-3C64D1722228}"/>
                </a:ext>
              </a:extLst>
            </p:cNvPr>
            <p:cNvGrpSpPr/>
            <p:nvPr/>
          </p:nvGrpSpPr>
          <p:grpSpPr>
            <a:xfrm>
              <a:off x="2383539" y="1817585"/>
              <a:ext cx="189104" cy="88039"/>
              <a:chOff x="7740603" y="5736977"/>
              <a:chExt cx="189104" cy="88039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1D0F59D-ADF5-AC2C-F6D6-1F62097C3C41}"/>
                  </a:ext>
                </a:extLst>
              </p:cNvPr>
              <p:cNvSpPr/>
              <p:nvPr/>
            </p:nvSpPr>
            <p:spPr>
              <a:xfrm>
                <a:off x="7740603" y="5736977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9BE59F-3203-D781-DE46-BF4FD3A3E099}"/>
                  </a:ext>
                </a:extLst>
              </p:cNvPr>
              <p:cNvSpPr/>
              <p:nvPr/>
            </p:nvSpPr>
            <p:spPr>
              <a:xfrm>
                <a:off x="7751511" y="5780548"/>
                <a:ext cx="178195" cy="44468"/>
              </a:xfrm>
              <a:custGeom>
                <a:avLst/>
                <a:gdLst>
                  <a:gd name="connsiteX0" fmla="*/ 0 w 178195"/>
                  <a:gd name="connsiteY0" fmla="*/ 44469 h 44468"/>
                  <a:gd name="connsiteX1" fmla="*/ 178196 w 178195"/>
                  <a:gd name="connsiteY1" fmla="*/ 0 h 4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195" h="44468">
                    <a:moveTo>
                      <a:pt x="0" y="44469"/>
                    </a:moveTo>
                    <a:lnTo>
                      <a:pt x="178196" y="0"/>
                    </a:lnTo>
                  </a:path>
                </a:pathLst>
              </a:custGeom>
              <a:grpFill/>
              <a:ln w="8342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3709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313D-E7BF-529F-E714-06852F52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E3234-A912-A269-B0B5-4485F2652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word on re-usability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6A91-63F2-D5D9-FDA5-48B337905B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06136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8A46-95A9-60EF-1A15-9AE28586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5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3523580</a:t>
            </a:r>
            <a:r>
              <a:rPr lang="en-US" dirty="0"/>
              <a:t> unknown entries in </a:t>
            </a:r>
            <a:r>
              <a:rPr lang="en-US" dirty="0" err="1"/>
              <a:t>OmicsDI</a:t>
            </a:r>
            <a:endParaRPr lang="en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A30EA8-E8A4-3C56-2091-91A7CA9F2A49}"/>
              </a:ext>
            </a:extLst>
          </p:cNvPr>
          <p:cNvSpPr txBox="1">
            <a:spLocks/>
          </p:cNvSpPr>
          <p:nvPr/>
        </p:nvSpPr>
        <p:spPr>
          <a:xfrm>
            <a:off x="838200" y="1738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0" dirty="0">
                <a:solidFill>
                  <a:schemeClr val="accent4"/>
                </a:solidFill>
              </a:rPr>
              <a:t>!</a:t>
            </a:r>
            <a:endParaRPr lang="en-BE" sz="30000" dirty="0">
              <a:solidFill>
                <a:schemeClr val="accent4"/>
              </a:solidFill>
            </a:endParaRPr>
          </a:p>
        </p:txBody>
      </p:sp>
      <p:pic>
        <p:nvPicPr>
          <p:cNvPr id="4" name="Picture 2" descr="Molecular Networks – Providing context for life">
            <a:extLst>
              <a:ext uri="{FF2B5EF4-FFF2-40B4-BE49-F238E27FC236}">
                <a16:creationId xmlns:a16="http://schemas.microsoft.com/office/drawing/2014/main" id="{AF6E223C-5580-4C01-1B0F-4039F1C9E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r="28971"/>
          <a:stretch/>
        </p:blipFill>
        <p:spPr bwMode="auto">
          <a:xfrm>
            <a:off x="10579100" y="3695845"/>
            <a:ext cx="1143000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68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6153-B94E-82B6-627F-FD227CD5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licenses for re-use and before submitting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17463-A12F-98DC-663C-F42BF262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975326"/>
            <a:ext cx="3811879" cy="4517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97AC7-3B94-F696-7FF0-B9AB1FF7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60" y="1975325"/>
            <a:ext cx="3703793" cy="4517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BB4918-AD54-9765-6469-953E4DAAB3B8}"/>
              </a:ext>
            </a:extLst>
          </p:cNvPr>
          <p:cNvSpPr/>
          <p:nvPr/>
        </p:nvSpPr>
        <p:spPr>
          <a:xfrm>
            <a:off x="3017520" y="4765040"/>
            <a:ext cx="1016000" cy="365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02412-949C-9BEB-8133-8E9A0CB82FE9}"/>
              </a:ext>
            </a:extLst>
          </p:cNvPr>
          <p:cNvSpPr/>
          <p:nvPr/>
        </p:nvSpPr>
        <p:spPr>
          <a:xfrm>
            <a:off x="6959600" y="3449320"/>
            <a:ext cx="1016000" cy="218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8535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295922-F99E-BAC3-79DA-233485BA13B9}"/>
              </a:ext>
            </a:extLst>
          </p:cNvPr>
          <p:cNvSpPr/>
          <p:nvPr/>
        </p:nvSpPr>
        <p:spPr>
          <a:xfrm>
            <a:off x="8484242" y="1576272"/>
            <a:ext cx="868102" cy="282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DCF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50067-72B6-855B-BB26-C5960393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Commons: A license for you</a:t>
            </a:r>
            <a:endParaRPr lang="en-B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F5FAC4-BC77-2EC5-6F54-3CD7CB3F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88" y="1654376"/>
            <a:ext cx="6846906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FF16F294-3409-7439-C5F3-B606F692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098245"/>
            <a:ext cx="2748939" cy="6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2E62B-15C5-4F16-9155-C8F1C52D9F63}"/>
              </a:ext>
            </a:extLst>
          </p:cNvPr>
          <p:cNvSpPr txBox="1"/>
          <p:nvPr/>
        </p:nvSpPr>
        <p:spPr>
          <a:xfrm>
            <a:off x="838199" y="39078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4"/>
              </a:rPr>
              <a:t>https://creativecommons.org/choose</a:t>
            </a:r>
            <a:endParaRPr lang="en-US" sz="1400" b="0" dirty="0">
              <a:effectLst/>
            </a:endParaRPr>
          </a:p>
          <a:p>
            <a:pPr>
              <a:buNone/>
            </a:pPr>
            <a:br>
              <a:rPr lang="en-US" sz="1400" dirty="0"/>
            </a:b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23837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43A558-F478-A0B5-B0AF-49F83C49C2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80D94B6-36CB-6CDE-7F51-8955AA53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" y="2316480"/>
            <a:ext cx="12262334" cy="453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73DFA2-1FE9-EFCD-097A-988BBD0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396" y="4907280"/>
            <a:ext cx="5616000" cy="889289"/>
          </a:xfrm>
        </p:spPr>
        <p:txBody>
          <a:bodyPr/>
          <a:lstStyle/>
          <a:p>
            <a:pPr algn="r"/>
            <a:r>
              <a:rPr lang="en-US"/>
              <a:t>Break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6597-37F8-D622-CEC5-E39A199FDE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397" y="5897868"/>
            <a:ext cx="5616742" cy="695325"/>
          </a:xfrm>
        </p:spPr>
        <p:txBody>
          <a:bodyPr/>
          <a:lstStyle/>
          <a:p>
            <a:pPr algn="r"/>
            <a:r>
              <a:rPr lang="en-US" dirty="0"/>
              <a:t>Disconnect for 15 mins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68282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396D-5ECB-B1C5-0BAD-1A3C5518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6FB6-1FD8-FDD2-F947-9C42698A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Documentation and metadata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DC127D-9B7D-1506-7564-99223D2A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0DD190-7644-F108-A412-D3DA6F7D2C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C704BD-1835-4994-A92A-0DC39D201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628DFB-CC8A-5E00-CDEA-6832D907CC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6240300"/>
      </p:ext>
    </p:extLst>
  </p:cSld>
  <p:clrMapOvr>
    <a:masterClrMapping/>
  </p:clrMapOvr>
</p:sld>
</file>

<file path=ppt/theme/theme1.xml><?xml version="1.0" encoding="utf-8"?>
<a:theme xmlns:a="http://schemas.openxmlformats.org/drawingml/2006/main" name="1 - Title slides">
  <a:themeElements>
    <a:clrScheme name="VIB-2025">
      <a:dk1>
        <a:srgbClr val="00205F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70AE2796-8B38-46A8-A110-F992CBE021A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 - Chapter title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9CE5F5C4-1D90-4E5C-A207-3FC4C8233A31}"/>
    </a:ext>
  </a:extLst>
</a:theme>
</file>

<file path=ppt/theme/theme3.xml><?xml version="1.0" encoding="utf-8"?>
<a:theme xmlns:a="http://schemas.openxmlformats.org/drawingml/2006/main" name="3 - Light body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84568548-CC5C-4BD0-BBFC-1327CA9E48EC}"/>
    </a:ext>
  </a:extLst>
</a:theme>
</file>

<file path=ppt/theme/theme4.xml><?xml version="1.0" encoding="utf-8"?>
<a:theme xmlns:a="http://schemas.openxmlformats.org/drawingml/2006/main" name="4 - Dark body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4625B343-1F57-425B-AFBF-7AC84AD49721}"/>
    </a:ext>
  </a:extLst>
</a:theme>
</file>

<file path=ppt/theme/theme5.xml><?xml version="1.0" encoding="utf-8"?>
<a:theme xmlns:a="http://schemas.openxmlformats.org/drawingml/2006/main" name="5 - Colourful slid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94B13CC8-C508-4254-897D-1BD80C3265E4}"/>
    </a:ext>
  </a:extLst>
</a:theme>
</file>

<file path=ppt/theme/theme6.xml><?xml version="1.0" encoding="utf-8"?>
<a:theme xmlns:a="http://schemas.openxmlformats.org/drawingml/2006/main" name="6 - End slides">
  <a:themeElements>
    <a:clrScheme name="Color_VIB">
      <a:dk1>
        <a:srgbClr val="002060"/>
      </a:dk1>
      <a:lt1>
        <a:srgbClr val="FFFFFF"/>
      </a:lt1>
      <a:dk2>
        <a:srgbClr val="123F93"/>
      </a:dk2>
      <a:lt2>
        <a:srgbClr val="FFFFFF"/>
      </a:lt2>
      <a:accent1>
        <a:srgbClr val="EE641C"/>
      </a:accent1>
      <a:accent2>
        <a:srgbClr val="00A3A6"/>
      </a:accent2>
      <a:accent3>
        <a:srgbClr val="68398E"/>
      </a:accent3>
      <a:accent4>
        <a:srgbClr val="E82E4F"/>
      </a:accent4>
      <a:accent5>
        <a:srgbClr val="FBB70C"/>
      </a:accent5>
      <a:accent6>
        <a:srgbClr val="00A143"/>
      </a:accent6>
      <a:hlink>
        <a:srgbClr val="EE641C"/>
      </a:hlink>
      <a:folHlink>
        <a:srgbClr val="00A3A6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3C5D49D2-2DA5-44CC-8FD4-74934A5743CF}"/>
    </a:ext>
  </a:extLst>
</a:theme>
</file>

<file path=ppt/theme/theme7.xml><?xml version="1.0" encoding="utf-8"?>
<a:theme xmlns:a="http://schemas.openxmlformats.org/drawingml/2006/main" name="8 - Resources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5F48638-E809-431D-AD4A-EBFB27DD6ACB}" vid="{1542C9BD-8389-4492-8A9B-DB5451A2C6CF}"/>
    </a:ext>
  </a:extLst>
</a:theme>
</file>

<file path=ppt/theme/theme8.xml><?xml version="1.0" encoding="utf-8"?>
<a:theme xmlns:a="http://schemas.openxmlformats.org/drawingml/2006/main" name="02_Slide_Deck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A06AA335-D26B-E442-93BD-07F50DF6C7B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Package xmlns="d7671653-5777-4515-be6d-22c95294c830" xsi:nil="true"/>
    <Domain xmlns="d7671653-5777-4515-be6d-22c95294c830" xsi:nil="true"/>
    <Valuablesection xmlns="d7671653-5777-4515-be6d-22c95294c830" xsi:nil="true"/>
    <DMPversion xmlns="d7671653-5777-4515-be6d-22c95294c830" xsi:nil="true"/>
    <TaxCatchAll xmlns="ed73d88f-2738-4c68-a2de-96dc89f05060" xsi:nil="true"/>
    <Shareable xmlns="d7671653-5777-4515-be6d-22c95294c830" xsi:nil="true"/>
    <Description xmlns="d7671653-5777-4515-be6d-22c95294c830" xsi:nil="true"/>
    <lcf76f155ced4ddcb4097134ff3c332f xmlns="d7671653-5777-4515-be6d-22c95294c830">
      <Terms xmlns="http://schemas.microsoft.com/office/infopath/2007/PartnerControls"/>
    </lcf76f155ced4ddcb4097134ff3c332f>
    <ShortName xmlns="d7671653-5777-4515-be6d-22c95294c83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8D042C8B98F4EAC07EAED7929CC0B" ma:contentTypeVersion="29" ma:contentTypeDescription="Create a new document." ma:contentTypeScope="" ma:versionID="c4d423602de6a8cfd3f2cd01e9719a5e">
  <xsd:schema xmlns:xsd="http://www.w3.org/2001/XMLSchema" xmlns:xs="http://www.w3.org/2001/XMLSchema" xmlns:p="http://schemas.microsoft.com/office/2006/metadata/properties" xmlns:ns2="d7671653-5777-4515-be6d-22c95294c830" xmlns:ns3="ed73d88f-2738-4c68-a2de-96dc89f05060" targetNamespace="http://schemas.microsoft.com/office/2006/metadata/properties" ma:root="true" ma:fieldsID="53c7e96fffe7db095a24aaffa850286b" ns2:_="" ns3:_="">
    <xsd:import namespace="d7671653-5777-4515-be6d-22c95294c830"/>
    <xsd:import namespace="ed73d88f-2738-4c68-a2de-96dc89f050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Descrip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ShortName" minOccurs="0"/>
                <xsd:element ref="ns2:MediaServiceDateTaken" minOccurs="0"/>
                <xsd:element ref="ns2:Domain" minOccurs="0"/>
                <xsd:element ref="ns2:Valuablesection" minOccurs="0"/>
                <xsd:element ref="ns2:DMPversion" minOccurs="0"/>
                <xsd:element ref="ns2:Shareable" minOccurs="0"/>
                <xsd:element ref="ns2:MediaLengthInSeconds" minOccurs="0"/>
                <xsd:element ref="ns2:WorkPackag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1653-5777-4515-be6d-22c95294c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description="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escription" ma:index="12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ShortName" ma:index="19" nillable="true" ma:displayName="Short Name" ma:format="Dropdown" ma:internalName="ShortName">
      <xsd:simpleType>
        <xsd:restriction base="dms:Choice">
          <xsd:enumeration value="FWO"/>
          <xsd:enumeration value="H2020"/>
          <xsd:enumeration value="BELSPO"/>
          <xsd:enumeration value="UGent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Domain" ma:index="21" nillable="true" ma:displayName="Domain" ma:format="Dropdown" ma:internalName="Doma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ocial and Behavioral Scences"/>
                    <xsd:enumeration value="Life Sciences"/>
                    <xsd:enumeration value="(Bio)Engineering"/>
                    <xsd:enumeration value="Natural Sciences"/>
                    <xsd:enumeration value="Law, Art and Humanities"/>
                  </xsd:restriction>
                </xsd:simpleType>
              </xsd:element>
            </xsd:sequence>
          </xsd:extension>
        </xsd:complexContent>
      </xsd:complexType>
    </xsd:element>
    <xsd:element name="Valuablesection" ma:index="22" nillable="true" ma:displayName="Valuable section" ma:format="Dropdown" ma:internalName="Valuablesec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ata description"/>
                    <xsd:enumeration value="Metadata and documentation"/>
                    <xsd:enumeration value="Data storage and security"/>
                    <xsd:enumeration value="Preservation"/>
                    <xsd:enumeration value="Data sharing"/>
                    <xsd:enumeration value="Ethical and legal issues"/>
                    <xsd:enumeration value="Costs and resources"/>
                    <xsd:enumeration value="Responsibilities"/>
                  </xsd:restriction>
                </xsd:simpleType>
              </xsd:element>
            </xsd:sequence>
          </xsd:extension>
        </xsd:complexContent>
      </xsd:complexType>
    </xsd:element>
    <xsd:element name="DMPversion" ma:index="23" nillable="true" ma:displayName="DMP version" ma:format="Dropdown" ma:internalName="DMPversion">
      <xsd:simpleType>
        <xsd:restriction base="dms:Choice">
          <xsd:enumeration value="Proposal"/>
          <xsd:enumeration value="V1 (6M)"/>
          <xsd:enumeration value="Other"/>
          <xsd:enumeration value="Final"/>
        </xsd:restriction>
      </xsd:simpleType>
    </xsd:element>
    <xsd:element name="Shareable" ma:index="24" nillable="true" ma:displayName="Shareable" ma:description="Specify whether there is permission by the author(s) to share the DMP" ma:format="Dropdown" ma:internalName="Shareable">
      <xsd:simpleType>
        <xsd:restriction base="dms:Choice">
          <xsd:enumeration value="Not shareable"/>
          <xsd:enumeration value="Internally"/>
          <xsd:enumeration value="Externally"/>
          <xsd:enumeration value="Already public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WorkPackage" ma:index="27" nillable="true" ma:displayName="Work Package" ma:format="Dropdown" ma:internalName="WorkPackage">
      <xsd:simpleType>
        <xsd:restriction base="dms:Text">
          <xsd:maxLength value="255"/>
        </xsd:restriction>
      </xsd:simpleType>
    </xsd:element>
    <xsd:element name="lcf76f155ced4ddcb4097134ff3c332f" ma:index="29" nillable="true" ma:taxonomy="true" ma:internalName="lcf76f155ced4ddcb4097134ff3c332f" ma:taxonomyFieldName="MediaServiceImageTags" ma:displayName="Image 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3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3d88f-2738-4c68-a2de-96dc89f0506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0" nillable="true" ma:displayName="Taxonomy Catch All Column" ma:hidden="true" ma:list="{e944e1ce-d024-48cd-a551-62c6bb5628b5}" ma:internalName="TaxCatchAll" ma:showField="CatchAllData" ma:web="ed73d88f-2738-4c68-a2de-96dc89f050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2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ED3BBA-80BA-4FEB-B95D-8FDEE8AE801F}">
  <ds:schemaRefs>
    <ds:schemaRef ds:uri="ed73d88f-2738-4c68-a2de-96dc89f05060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d7671653-5777-4515-be6d-22c95294c83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9053B1D-5265-4FE1-99E2-844AC6646F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52E6B9-C995-4E65-A5CB-CCC5E547BA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71653-5777-4515-be6d-22c95294c830"/>
    <ds:schemaRef ds:uri="ed73d88f-2738-4c68-a2de-96dc89f050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 2025 template TCP</Template>
  <TotalTime>0</TotalTime>
  <Words>8746</Words>
  <Application>Microsoft Office PowerPoint</Application>
  <PresentationFormat>Widescreen</PresentationFormat>
  <Paragraphs>1413</Paragraphs>
  <Slides>168</Slides>
  <Notes>61</Notes>
  <HiddenSlides>21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168</vt:i4>
      </vt:variant>
    </vt:vector>
  </HeadingPairs>
  <TitlesOfParts>
    <vt:vector size="187" baseType="lpstr">
      <vt:lpstr>Yu Gothic UI Semibold</vt:lpstr>
      <vt:lpstr>Aptos</vt:lpstr>
      <vt:lpstr>Arial</vt:lpstr>
      <vt:lpstr>Calibri</vt:lpstr>
      <vt:lpstr>Google Sans</vt:lpstr>
      <vt:lpstr>Montserrat</vt:lpstr>
      <vt:lpstr>OCR A Extended</vt:lpstr>
      <vt:lpstr>Trebuchet MS</vt:lpstr>
      <vt:lpstr>UGent Panno Text</vt:lpstr>
      <vt:lpstr>UGent Panno Text SemiLight</vt:lpstr>
      <vt:lpstr>Wingdings</vt:lpstr>
      <vt:lpstr>1 - Title slides</vt:lpstr>
      <vt:lpstr>2 - Chapter title slides</vt:lpstr>
      <vt:lpstr>3 - Light body slides</vt:lpstr>
      <vt:lpstr>4 - Dark body slides</vt:lpstr>
      <vt:lpstr>5 - Colourful slides</vt:lpstr>
      <vt:lpstr>6 - End slides</vt:lpstr>
      <vt:lpstr>8 - Resources</vt:lpstr>
      <vt:lpstr>02_Slide_Deck</vt:lpstr>
      <vt:lpstr>Research Data Management (RDM) in Life Sciences</vt:lpstr>
      <vt:lpstr>Before we begin</vt:lpstr>
      <vt:lpstr>First things first: Who we are</vt:lpstr>
      <vt:lpstr>ELIXIR Europe and Elixir Belgium</vt:lpstr>
      <vt:lpstr>PowerPoint Presentation</vt:lpstr>
      <vt:lpstr>?</vt:lpstr>
      <vt:lpstr>Research Data Management (RDM) in Life Sciences</vt:lpstr>
      <vt:lpstr>Key terms and concepts</vt:lpstr>
      <vt:lpstr>Key terms and concepts</vt:lpstr>
      <vt:lpstr>PowerPoint Presentation</vt:lpstr>
      <vt:lpstr>One term at a time</vt:lpstr>
      <vt:lpstr>One term at a time</vt:lpstr>
      <vt:lpstr>The RDM lifecycle</vt:lpstr>
      <vt:lpstr>PowerPoint Presentation</vt:lpstr>
      <vt:lpstr>The FAIR principles</vt:lpstr>
      <vt:lpstr>PowerPoint Presentation</vt:lpstr>
      <vt:lpstr>Real world consequences</vt:lpstr>
      <vt:lpstr>Summary</vt:lpstr>
      <vt:lpstr>PowerPoint Presentation</vt:lpstr>
      <vt:lpstr>DMPs help make RDM tangible</vt:lpstr>
      <vt:lpstr>DMP funder policies</vt:lpstr>
      <vt:lpstr>Lifecycle of DMPs</vt:lpstr>
      <vt:lpstr>DMP: first version</vt:lpstr>
      <vt:lpstr>DMP: first version vs. last version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Aspects of a DMP</vt:lpstr>
      <vt:lpstr>PowerPoint Presentation</vt:lpstr>
      <vt:lpstr>Carrot or stick?</vt:lpstr>
      <vt:lpstr>Essential</vt:lpstr>
      <vt:lpstr>Journals request FAIR data</vt:lpstr>
      <vt:lpstr>Some benefits</vt:lpstr>
      <vt:lpstr>Other benefits</vt:lpstr>
      <vt:lpstr>Scientific Integrity</vt:lpstr>
      <vt:lpstr>Experiment replicability</vt:lpstr>
      <vt:lpstr>Carrot or stick?</vt:lpstr>
      <vt:lpstr>How to choose a repository</vt:lpstr>
      <vt:lpstr>Disclaimer:  I will not tell you which repository to use in your research.</vt:lpstr>
      <vt:lpstr>How to choose a repository</vt:lpstr>
      <vt:lpstr>PowerPoint Presentation</vt:lpstr>
      <vt:lpstr>Basic definitions</vt:lpstr>
      <vt:lpstr>PowerPoint Presentation</vt:lpstr>
      <vt:lpstr>Where to start?</vt:lpstr>
      <vt:lpstr>Carrot or stick?</vt:lpstr>
      <vt:lpstr>The carrot approach</vt:lpstr>
      <vt:lpstr>Example:</vt:lpstr>
      <vt:lpstr>The carrot approach</vt:lpstr>
      <vt:lpstr>PowerPoint Presentation</vt:lpstr>
      <vt:lpstr>There are hundreds of repositories available</vt:lpstr>
      <vt:lpstr>Tools for finding repositories</vt:lpstr>
      <vt:lpstr>PowerPoint Presentation</vt:lpstr>
      <vt:lpstr>Go to                 and explore the number of repositories in your field</vt:lpstr>
      <vt:lpstr>PowerPoint Presentation</vt:lpstr>
      <vt:lpstr>The data wizard:</vt:lpstr>
      <vt:lpstr>ELIXIR Deposition Database list</vt:lpstr>
      <vt:lpstr>Community driven: </vt:lpstr>
      <vt:lpstr>PowerPoint Presentation</vt:lpstr>
      <vt:lpstr>Alice</vt:lpstr>
      <vt:lpstr>PowerPoint Presentation</vt:lpstr>
      <vt:lpstr>Multiple repositories with similar data type</vt:lpstr>
      <vt:lpstr>Genomics</vt:lpstr>
      <vt:lpstr>Proteomics </vt:lpstr>
      <vt:lpstr>Metabolomics</vt:lpstr>
      <vt:lpstr>The Omics Discovery Index (OmicsDI)</vt:lpstr>
      <vt:lpstr>PowerPoint Presentation</vt:lpstr>
      <vt:lpstr>Alice is back</vt:lpstr>
      <vt:lpstr>PowerPoint Presentation</vt:lpstr>
      <vt:lpstr>Multi-omics</vt:lpstr>
      <vt:lpstr>Multi-omics</vt:lpstr>
      <vt:lpstr>Multi-omics</vt:lpstr>
      <vt:lpstr>A side note on human sensitive data</vt:lpstr>
      <vt:lpstr>Access types</vt:lpstr>
      <vt:lpstr>Submitting data to the EGA</vt:lpstr>
      <vt:lpstr>A Federated option</vt:lpstr>
      <vt:lpstr>Global examples</vt:lpstr>
      <vt:lpstr>Brazilian equivalents</vt:lpstr>
      <vt:lpstr>PowerPoint Presentation</vt:lpstr>
      <vt:lpstr>Do you have to choose?</vt:lpstr>
      <vt:lpstr>If you do have to choose</vt:lpstr>
      <vt:lpstr>Can you trust it?</vt:lpstr>
      <vt:lpstr>An example:</vt:lpstr>
      <vt:lpstr>Before you submit!</vt:lpstr>
      <vt:lpstr>Before you submit!</vt:lpstr>
      <vt:lpstr>PowerPoint Presentation</vt:lpstr>
      <vt:lpstr>3523580 unknown entries in OmicsDI</vt:lpstr>
      <vt:lpstr>Check licenses for re-use and before submitting</vt:lpstr>
      <vt:lpstr>Creative Commons: A license for you</vt:lpstr>
      <vt:lpstr>Break</vt:lpstr>
      <vt:lpstr>Documentation and metadata</vt:lpstr>
      <vt:lpstr>Documentation and metadata</vt:lpstr>
      <vt:lpstr>PowerPoint Presentation</vt:lpstr>
      <vt:lpstr>Data workflow: generic example</vt:lpstr>
      <vt:lpstr>Data Description: different approaches</vt:lpstr>
      <vt:lpstr>Data overview table in FWO/cSBO VLAIO DMP</vt:lpstr>
      <vt:lpstr>Data overview</vt:lpstr>
      <vt:lpstr>Time to get your hands dirty</vt:lpstr>
      <vt:lpstr>PowerPoint Presentation</vt:lpstr>
      <vt:lpstr>Documentation</vt:lpstr>
      <vt:lpstr>Levels of data documentation</vt:lpstr>
      <vt:lpstr>Documentation guidelines Minimal information about a … experiment</vt:lpstr>
      <vt:lpstr>Documentation vs. Metadata </vt:lpstr>
      <vt:lpstr>Find me:</vt:lpstr>
      <vt:lpstr>Metadata standards: generic vs. discipline specific</vt:lpstr>
      <vt:lpstr>Common issues on understandability</vt:lpstr>
      <vt:lpstr>What colour is this?</vt:lpstr>
      <vt:lpstr>Appelblauwzeegroen</vt:lpstr>
      <vt:lpstr>What colour is this?</vt:lpstr>
      <vt:lpstr>PowerPoint Presentation</vt:lpstr>
      <vt:lpstr>Standards &amp; Controlled vocabularies</vt:lpstr>
      <vt:lpstr>Vocabularies in life sciences</vt:lpstr>
      <vt:lpstr>Standardized metadata</vt:lpstr>
      <vt:lpstr>PowerPoint Presentation</vt:lpstr>
      <vt:lpstr>Sub-chapters</vt:lpstr>
      <vt:lpstr>Why?</vt:lpstr>
      <vt:lpstr>S*** happens</vt:lpstr>
      <vt:lpstr>Like:</vt:lpstr>
      <vt:lpstr>Choosing a format</vt:lpstr>
      <vt:lpstr>Choosing a file format </vt:lpstr>
      <vt:lpstr>Open vs. closed</vt:lpstr>
      <vt:lpstr>file migration &amp; compression</vt:lpstr>
      <vt:lpstr>Domain specific data format standards: examples</vt:lpstr>
      <vt:lpstr>Organization</vt:lpstr>
      <vt:lpstr>PowerPoint Presentation</vt:lpstr>
      <vt:lpstr>File organization: HOW</vt:lpstr>
      <vt:lpstr>Hierarchy</vt:lpstr>
      <vt:lpstr>Plan Folder hierarchy</vt:lpstr>
      <vt:lpstr>Creating a systematic file folder hierarchy</vt:lpstr>
      <vt:lpstr>Plan Folder hierarchy: examples</vt:lpstr>
      <vt:lpstr>Metadata in sharepoint</vt:lpstr>
      <vt:lpstr>PowerPoint Presentation</vt:lpstr>
      <vt:lpstr>Folder structure vs. metadata</vt:lpstr>
      <vt:lpstr>Example</vt:lpstr>
      <vt:lpstr>Naming</vt:lpstr>
      <vt:lpstr>Creating a file naming schema</vt:lpstr>
      <vt:lpstr>Creating a file naming schema</vt:lpstr>
      <vt:lpstr>Creating a file naming schema</vt:lpstr>
      <vt:lpstr>File naming: Best practices</vt:lpstr>
      <vt:lpstr>File naming: examples</vt:lpstr>
      <vt:lpstr>Develop file naming convention</vt:lpstr>
      <vt:lpstr>Tools for bulk renaming</vt:lpstr>
      <vt:lpstr>Version</vt:lpstr>
      <vt:lpstr>Version control</vt:lpstr>
      <vt:lpstr>Version control</vt:lpstr>
      <vt:lpstr>Version control – strategies</vt:lpstr>
      <vt:lpstr>Manual change logs</vt:lpstr>
      <vt:lpstr>Version control – best practices</vt:lpstr>
      <vt:lpstr>Automatic change logs</vt:lpstr>
      <vt:lpstr>Version control in M365 (sharepoint / onedrive)</vt:lpstr>
      <vt:lpstr>Cloud storage with version control</vt:lpstr>
      <vt:lpstr>Version control in github</vt:lpstr>
      <vt:lpstr>Take-home messages</vt:lpstr>
      <vt:lpstr>Time to get your hands dirty</vt:lpstr>
      <vt:lpstr>Organize sewage sludge files in folders</vt:lpstr>
      <vt:lpstr>Tips: File naming and organization</vt:lpstr>
      <vt:lpstr>document the file organization system</vt:lpstr>
      <vt:lpstr>Sewage sludge project </vt:lpstr>
      <vt:lpstr>Last message</vt:lpstr>
      <vt:lpstr>PowerPoint Presentation</vt:lpstr>
    </vt:vector>
  </TitlesOfParts>
  <Company>VIB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Pereira da Cruz Gomes Lourenço</dc:creator>
  <cp:lastModifiedBy>Matheus Pereira da Cruz Gomes Lourenço</cp:lastModifiedBy>
  <cp:revision>8</cp:revision>
  <dcterms:created xsi:type="dcterms:W3CDTF">2025-09-26T07:55:19Z</dcterms:created>
  <dcterms:modified xsi:type="dcterms:W3CDTF">2025-11-13T16:02:54Z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0x010100E008D042C8B98F4EAC07EAED7929CC0B</vt:lpwstr>
  </property>
  <property fmtid="{D5CDD505-2E9C-101B-9397-08002B2CF9AE}" pid="3" name="MediaServiceImageTags">
    <vt:lpwstr/>
  </property>
</Properties>
</file>